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353" r:id="rId2"/>
    <p:sldId id="358" r:id="rId3"/>
    <p:sldId id="359" r:id="rId4"/>
    <p:sldId id="360" r:id="rId5"/>
  </p:sldIdLst>
  <p:sldSz cx="9144000" cy="5143500" type="screen16x9"/>
  <p:notesSz cx="9144000" cy="6858000"/>
  <p:defaultTextStyle>
    <a:defPPr>
      <a:defRPr lang="nl-NL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05">
          <p15:clr>
            <a:srgbClr val="A4A3A4"/>
          </p15:clr>
        </p15:guide>
        <p15:guide id="2" pos="22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A0AF"/>
    <a:srgbClr val="33ADAC"/>
    <a:srgbClr val="007A60"/>
    <a:srgbClr val="04A64B"/>
    <a:srgbClr val="A89900"/>
    <a:srgbClr val="A37C28"/>
    <a:srgbClr val="0089CF"/>
    <a:srgbClr val="D95139"/>
    <a:srgbClr val="D03124"/>
    <a:srgbClr val="B110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05" autoAdjust="0"/>
    <p:restoredTop sz="91611"/>
  </p:normalViewPr>
  <p:slideViewPr>
    <p:cSldViewPr snapToGrid="0" snapToObjects="1">
      <p:cViewPr varScale="1">
        <p:scale>
          <a:sx n="160" d="100"/>
          <a:sy n="160" d="100"/>
        </p:scale>
        <p:origin x="912" y="168"/>
      </p:cViewPr>
      <p:guideLst>
        <p:guide orient="horz" pos="3205"/>
        <p:guide pos="22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0201E16-7309-405E-810B-5FCA9AFDD10F}" type="datetime1">
              <a:rPr lang="nl-NL"/>
              <a:pPr/>
              <a:t>19-12-2022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4074B61-66BF-48FA-BB78-F79AE791C4D7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90548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Dus niet angst voor handhavende maatregelen</a:t>
            </a:r>
          </a:p>
          <a:p>
            <a:r>
              <a:rPr lang="nl-NL" dirty="0"/>
              <a:t>Maar: wet is legitiem en je weet dat iedereen zich eraan moet houden: wat gij niet wilt dat u geschiedt doet dat ook een ander niet</a:t>
            </a:r>
          </a:p>
          <a:p>
            <a:r>
              <a:rPr lang="nl-NL" altLang="nl-NL" sz="1200" dirty="0"/>
              <a:t>Géén ruimte voor </a:t>
            </a:r>
            <a:r>
              <a:rPr lang="nl-NL" altLang="nl-NL" sz="1200" i="1" dirty="0"/>
              <a:t>free </a:t>
            </a:r>
            <a:r>
              <a:rPr lang="nl-NL" altLang="nl-NL" sz="1200" i="1" dirty="0" err="1"/>
              <a:t>rider</a:t>
            </a:r>
            <a:r>
              <a:rPr lang="nl-NL" altLang="nl-NL" sz="1200"/>
              <a:t> gedrag.</a:t>
            </a:r>
            <a:endParaRPr lang="nl-NL" dirty="0"/>
          </a:p>
          <a:p>
            <a:endParaRPr lang="nl-NL" dirty="0"/>
          </a:p>
          <a:p>
            <a:r>
              <a:rPr lang="nl-NL" dirty="0"/>
              <a:t>N.B. Ik onderscheid dus tussen de normstelling en de handhaving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074B61-66BF-48FA-BB78-F79AE791C4D7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4183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Adviesraad Internationale Vraagstukken (AIV)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074B61-66BF-48FA-BB78-F79AE791C4D7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9928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Andere deugden: v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ertrouwen, tolerantie, vergevingsgezindheid, verzoening en veerkracht</a:t>
            </a:r>
            <a:r>
              <a:rPr lang="nl-NL" dirty="0">
                <a:effectLst/>
              </a:rPr>
              <a:t> </a:t>
            </a:r>
          </a:p>
          <a:p>
            <a:r>
              <a:rPr lang="nl-NL" dirty="0"/>
              <a:t>+ betrouwbaarheid, eerlijkheid, zelfs liefde en barmhartigheid</a:t>
            </a:r>
          </a:p>
          <a:p>
            <a:r>
              <a:rPr lang="nl-NL" dirty="0"/>
              <a:t>- Aan te leren door geesteswetenschappen en de kunsten (schilderen, beeldhouwen, muziek en films maken etc., tentoonstellingen bezoeken etc.), want daarvoor moet je je verplaatsen in de ander, aldus </a:t>
            </a:r>
            <a:r>
              <a:rPr lang="nl-NL" dirty="0" err="1"/>
              <a:t>Nussbaum</a:t>
            </a:r>
            <a:r>
              <a:rPr lang="nl-NL" dirty="0"/>
              <a:t> (Niet voor </a:t>
            </a:r>
            <a:r>
              <a:rPr lang="nl-NL"/>
              <a:t>de winst).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074B61-66BF-48FA-BB78-F79AE791C4D7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9490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el twee reg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>
            <a:extLst>
              <a:ext uri="{FF2B5EF4-FFF2-40B4-BE49-F238E27FC236}">
                <a16:creationId xmlns:a16="http://schemas.microsoft.com/office/drawing/2014/main" id="{DF418E79-7D2D-874C-AF18-C6574AD352E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8400" y="475790"/>
            <a:ext cx="4429350" cy="1080000"/>
          </a:xfrm>
          <a:prstGeom prst="rect">
            <a:avLst/>
          </a:prstGeom>
          <a:solidFill>
            <a:srgbClr val="0089CF">
              <a:alpha val="89804"/>
            </a:srgbClr>
          </a:solidFill>
          <a:ln>
            <a:noFill/>
          </a:ln>
          <a:effectLst>
            <a:outerShdw blurRad="50800" dist="38100" dir="2700000" algn="tl" rotWithShape="0">
              <a:srgbClr val="A6A6A6">
                <a:alpha val="40000"/>
              </a:srgbClr>
            </a:outerShdw>
          </a:effectLst>
        </p:spPr>
        <p:txBody>
          <a:bodyPr lIns="180000" tIns="108000" rIns="108000" bIns="0" anchor="ctr" anchorCtr="0">
            <a:noAutofit/>
          </a:bodyPr>
          <a:lstStyle>
            <a:lvl1pPr algn="l">
              <a:lnSpc>
                <a:spcPts val="3200"/>
              </a:lnSpc>
              <a:defRPr sz="3000" cap="all" baseline="0">
                <a:solidFill>
                  <a:schemeClr val="bg1"/>
                </a:solidFill>
                <a:latin typeface="Calibri"/>
              </a:defRPr>
            </a:lvl1pPr>
          </a:lstStyle>
          <a:p>
            <a:r>
              <a:rPr lang="en-US" dirty="0"/>
              <a:t>TITEL MAXIMAAL 2 REGELS</a:t>
            </a:r>
            <a:endParaRPr lang="nl-NL" dirty="0"/>
          </a:p>
        </p:txBody>
      </p:sp>
      <p:sp>
        <p:nvSpPr>
          <p:cNvPr id="14" name="KopieerDriehoekje">
            <a:extLst>
              <a:ext uri="{FF2B5EF4-FFF2-40B4-BE49-F238E27FC236}">
                <a16:creationId xmlns:a16="http://schemas.microsoft.com/office/drawing/2014/main" id="{08F0C54F-A15B-784A-A7EC-971C8EDFB9E9}"/>
              </a:ext>
            </a:extLst>
          </p:cNvPr>
          <p:cNvSpPr>
            <a:spLocks noChangeAspect="1"/>
          </p:cNvSpPr>
          <p:nvPr userDrawn="1"/>
        </p:nvSpPr>
        <p:spPr>
          <a:xfrm flipV="1">
            <a:off x="919605" y="1555790"/>
            <a:ext cx="216000" cy="108000"/>
          </a:xfrm>
          <a:prstGeom prst="triangle">
            <a:avLst/>
          </a:prstGeom>
          <a:solidFill>
            <a:srgbClr val="0089CF">
              <a:alpha val="89804"/>
            </a:srgbClr>
          </a:solidFill>
          <a:ln w="3175">
            <a:noFill/>
          </a:ln>
          <a:effectLst>
            <a:outerShdw blurRad="50800" dist="38100" dir="2700000" algn="tl" rotWithShape="0">
              <a:srgbClr val="A6A6A6">
                <a:alpha val="40000"/>
              </a:srgb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 dirty="0">
              <a:solidFill>
                <a:srgbClr val="FFFFFF"/>
              </a:solidFill>
              <a:latin typeface="Calibri"/>
              <a:ea typeface="ＭＳ Ｐゴシック" charset="-128"/>
            </a:endParaRPr>
          </a:p>
        </p:txBody>
      </p:sp>
      <p:sp>
        <p:nvSpPr>
          <p:cNvPr id="15" name="Tijdelijke aanduiding voor tekst 12">
            <a:extLst>
              <a:ext uri="{FF2B5EF4-FFF2-40B4-BE49-F238E27FC236}">
                <a16:creationId xmlns:a16="http://schemas.microsoft.com/office/drawing/2014/main" id="{BEC7F402-A2DB-5F4E-B6E4-6EB595DD2EA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8400" y="1745500"/>
            <a:ext cx="4429350" cy="860401"/>
          </a:xfrm>
          <a:solidFill>
            <a:srgbClr val="005B9D"/>
          </a:solidFill>
          <a:ln>
            <a:noFill/>
          </a:ln>
        </p:spPr>
        <p:txBody>
          <a:bodyPr wrap="square" lIns="180000" tIns="72000" rIns="108000" bIns="144000">
            <a:spAutoFit/>
          </a:bodyPr>
          <a:lstStyle>
            <a:lvl1pPr marL="0" marR="0" indent="0" algn="l" defTabSz="457200" rtl="0" eaLnBrk="0" fontAlgn="base" latinLnBrk="0" hangingPunct="0">
              <a:lnSpc>
                <a:spcPts val="25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 cap="none" baseline="0">
                <a:solidFill>
                  <a:schemeClr val="bg1"/>
                </a:solidFill>
                <a:latin typeface="Calibri"/>
              </a:defRPr>
            </a:lvl1pPr>
            <a:lvl2pPr>
              <a:lnSpc>
                <a:spcPts val="2500"/>
              </a:lnSpc>
              <a:buNone/>
              <a:defRPr sz="2400">
                <a:solidFill>
                  <a:schemeClr val="bg1"/>
                </a:solidFill>
                <a:latin typeface="Arial Narrow" pitchFamily="34" charset="0"/>
              </a:defRPr>
            </a:lvl2pPr>
            <a:lvl3pPr>
              <a:lnSpc>
                <a:spcPts val="2500"/>
              </a:lnSpc>
              <a:buNone/>
              <a:defRPr sz="2400">
                <a:solidFill>
                  <a:schemeClr val="bg1"/>
                </a:solidFill>
                <a:latin typeface="Arial Narrow" pitchFamily="34" charset="0"/>
              </a:defRPr>
            </a:lvl3pPr>
            <a:lvl4pPr>
              <a:lnSpc>
                <a:spcPts val="2500"/>
              </a:lnSpc>
              <a:buNone/>
              <a:defRPr sz="2400">
                <a:solidFill>
                  <a:schemeClr val="bg1"/>
                </a:solidFill>
                <a:latin typeface="Arial Narrow" pitchFamily="34" charset="0"/>
              </a:defRPr>
            </a:lvl4pPr>
            <a:lvl5pPr>
              <a:lnSpc>
                <a:spcPts val="2500"/>
              </a:lnSpc>
              <a:buNone/>
              <a:defRPr sz="2400">
                <a:solidFill>
                  <a:schemeClr val="bg1"/>
                </a:solidFill>
                <a:latin typeface="Arial Narrow" pitchFamily="34" charset="0"/>
              </a:defRPr>
            </a:lvl5pPr>
          </a:lstStyle>
          <a:p>
            <a:pPr marL="0" marR="0" lvl="0" indent="0" algn="l" defTabSz="457200" rtl="0" eaLnBrk="0" fontAlgn="base" latinLnBrk="0" hangingPunct="0">
              <a:lnSpc>
                <a:spcPts val="25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Dit tekstvlak past zich aan de hoeveelheid tekst</a:t>
            </a:r>
          </a:p>
        </p:txBody>
      </p:sp>
      <p:sp>
        <p:nvSpPr>
          <p:cNvPr id="16" name="KopieerBalk">
            <a:extLst>
              <a:ext uri="{FF2B5EF4-FFF2-40B4-BE49-F238E27FC236}">
                <a16:creationId xmlns:a16="http://schemas.microsoft.com/office/drawing/2014/main" id="{238451C4-A514-A541-8F24-1B64B2050094}"/>
              </a:ext>
            </a:extLst>
          </p:cNvPr>
          <p:cNvSpPr/>
          <p:nvPr userDrawn="1"/>
        </p:nvSpPr>
        <p:spPr>
          <a:xfrm>
            <a:off x="908602" y="1598428"/>
            <a:ext cx="144016" cy="147600"/>
          </a:xfrm>
          <a:prstGeom prst="rtTriangle">
            <a:avLst/>
          </a:prstGeom>
          <a:solidFill>
            <a:srgbClr val="005B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 dirty="0">
              <a:solidFill>
                <a:srgbClr val="FFFFFF"/>
              </a:solidFill>
              <a:latin typeface="Calibri"/>
              <a:ea typeface="ＭＳ Ｐゴシック" charset="-128"/>
            </a:endParaRPr>
          </a:p>
        </p:txBody>
      </p:sp>
      <p:sp>
        <p:nvSpPr>
          <p:cNvPr id="17" name="KopieerBalk">
            <a:extLst>
              <a:ext uri="{FF2B5EF4-FFF2-40B4-BE49-F238E27FC236}">
                <a16:creationId xmlns:a16="http://schemas.microsoft.com/office/drawing/2014/main" id="{56FFE838-20C2-1F4D-A67F-B5392F3F0F03}"/>
              </a:ext>
            </a:extLst>
          </p:cNvPr>
          <p:cNvSpPr/>
          <p:nvPr userDrawn="1"/>
        </p:nvSpPr>
        <p:spPr>
          <a:xfrm flipH="1">
            <a:off x="1016423" y="1598428"/>
            <a:ext cx="144016" cy="147600"/>
          </a:xfrm>
          <a:prstGeom prst="rtTriangle">
            <a:avLst/>
          </a:prstGeom>
          <a:solidFill>
            <a:srgbClr val="005B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 dirty="0">
              <a:solidFill>
                <a:srgbClr val="FFFFFF"/>
              </a:solidFill>
              <a:latin typeface="Calibri"/>
              <a:ea typeface="ＭＳ Ｐゴシック" charset="-128"/>
            </a:endParaRPr>
          </a:p>
        </p:txBody>
      </p:sp>
      <p:sp>
        <p:nvSpPr>
          <p:cNvPr id="18" name="KopieerBalk">
            <a:extLst>
              <a:ext uri="{FF2B5EF4-FFF2-40B4-BE49-F238E27FC236}">
                <a16:creationId xmlns:a16="http://schemas.microsoft.com/office/drawing/2014/main" id="{8FB5A7E7-46C5-B54F-A132-8C9DFC73BE39}"/>
              </a:ext>
            </a:extLst>
          </p:cNvPr>
          <p:cNvSpPr/>
          <p:nvPr userDrawn="1"/>
        </p:nvSpPr>
        <p:spPr>
          <a:xfrm flipH="1">
            <a:off x="1160435" y="1598428"/>
            <a:ext cx="3697313" cy="147072"/>
          </a:xfrm>
          <a:prstGeom prst="rect">
            <a:avLst/>
          </a:prstGeom>
          <a:solidFill>
            <a:srgbClr val="005B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 dirty="0">
              <a:solidFill>
                <a:srgbClr val="FFFFFF"/>
              </a:solidFill>
              <a:latin typeface="Calibri"/>
              <a:ea typeface="ＭＳ Ｐゴシック" charset="-128"/>
            </a:endParaRPr>
          </a:p>
        </p:txBody>
      </p:sp>
      <p:sp>
        <p:nvSpPr>
          <p:cNvPr id="19" name="KopieerBalk">
            <a:extLst>
              <a:ext uri="{FF2B5EF4-FFF2-40B4-BE49-F238E27FC236}">
                <a16:creationId xmlns:a16="http://schemas.microsoft.com/office/drawing/2014/main" id="{FF7DD55A-C0F3-ED48-8641-85E696B83A1B}"/>
              </a:ext>
            </a:extLst>
          </p:cNvPr>
          <p:cNvSpPr/>
          <p:nvPr userDrawn="1"/>
        </p:nvSpPr>
        <p:spPr>
          <a:xfrm flipH="1">
            <a:off x="429790" y="1598428"/>
            <a:ext cx="478800" cy="147600"/>
          </a:xfrm>
          <a:prstGeom prst="rect">
            <a:avLst/>
          </a:prstGeom>
          <a:solidFill>
            <a:srgbClr val="005B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 dirty="0">
              <a:solidFill>
                <a:srgbClr val="FFFFFF"/>
              </a:solidFill>
              <a:latin typeface="Calibri"/>
              <a:ea typeface="ＭＳ Ｐゴシック" charset="-128"/>
            </a:endParaRP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D525E6C5-4560-5941-80F0-DED2276727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03423" y="4262163"/>
            <a:ext cx="2145292" cy="638450"/>
          </a:xfrm>
          <a:prstGeom prst="rect">
            <a:avLst/>
          </a:prstGeom>
        </p:spPr>
      </p:pic>
      <p:sp>
        <p:nvSpPr>
          <p:cNvPr id="22" name="Tekstvak 21">
            <a:extLst>
              <a:ext uri="{FF2B5EF4-FFF2-40B4-BE49-F238E27FC236}">
                <a16:creationId xmlns:a16="http://schemas.microsoft.com/office/drawing/2014/main" id="{83263976-9DE2-1341-8F3D-F8388CC0C85D}"/>
              </a:ext>
            </a:extLst>
          </p:cNvPr>
          <p:cNvSpPr txBox="1"/>
          <p:nvPr userDrawn="1"/>
        </p:nvSpPr>
        <p:spPr>
          <a:xfrm>
            <a:off x="360365" y="4684771"/>
            <a:ext cx="5205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50D66D5-936C-0A41-A17F-4B659CD88FC0}" type="slidenum">
              <a:rPr lang="nl-NL" sz="900" baseline="0" smtClean="0">
                <a:solidFill>
                  <a:schemeClr val="bg1"/>
                </a:solidFill>
              </a:rPr>
              <a:t>‹nr.›</a:t>
            </a:fld>
            <a:endParaRPr lang="nl-NL" sz="900" baseline="0" dirty="0">
              <a:solidFill>
                <a:schemeClr val="bg1"/>
              </a:solidFill>
            </a:endParaRPr>
          </a:p>
        </p:txBody>
      </p:sp>
      <p:sp>
        <p:nvSpPr>
          <p:cNvPr id="24" name="Tijdelijke aanduiding voor voettekst 4">
            <a:extLst>
              <a:ext uri="{FF2B5EF4-FFF2-40B4-BE49-F238E27FC236}">
                <a16:creationId xmlns:a16="http://schemas.microsoft.com/office/drawing/2014/main" id="{2D831300-E38B-E74C-8E8A-B8CF49A070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2390" y="4624986"/>
            <a:ext cx="523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FFFFFF"/>
                </a:solidFill>
                <a:latin typeface="Calibri"/>
              </a:defRPr>
            </a:lvl1pPr>
          </a:lstStyle>
          <a:p>
            <a:r>
              <a:rPr lang="nl-NL"/>
              <a:t>Verander de footer tekst: menu &gt; invoegen&gt; kop en 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1988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el twee regel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</p:spPr>
        <p:txBody>
          <a:bodyPr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>
                <a:solidFill>
                  <a:srgbClr val="FF0000"/>
                </a:solidFill>
              </a:defRPr>
            </a:lvl1pPr>
          </a:lstStyle>
          <a:p>
            <a:pPr lvl="0"/>
            <a:r>
              <a:rPr lang="nl-NL" noProof="0" dirty="0"/>
              <a:t>Click op het </a:t>
            </a:r>
            <a:r>
              <a:rPr lang="nl-NL" noProof="0" dirty="0" err="1"/>
              <a:t>ikoon</a:t>
            </a:r>
            <a:r>
              <a:rPr lang="nl-NL" noProof="0" dirty="0"/>
              <a:t> om een beeld te plaatsen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CA0A97E7-4CB8-CB41-835D-966BF5907F71}"/>
              </a:ext>
            </a:extLst>
          </p:cNvPr>
          <p:cNvSpPr txBox="1"/>
          <p:nvPr userDrawn="1"/>
        </p:nvSpPr>
        <p:spPr>
          <a:xfrm>
            <a:off x="360365" y="4684771"/>
            <a:ext cx="5205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50D66D5-936C-0A41-A17F-4B659CD88FC0}" type="slidenum">
              <a:rPr lang="nl-NL" sz="900" baseline="0" smtClean="0">
                <a:solidFill>
                  <a:schemeClr val="bg1"/>
                </a:solidFill>
              </a:rPr>
              <a:t>‹nr.›</a:t>
            </a:fld>
            <a:endParaRPr lang="nl-NL" sz="900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470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10" hasCustomPrompt="1"/>
          </p:nvPr>
        </p:nvSpPr>
        <p:spPr>
          <a:xfrm>
            <a:off x="5649916" y="4328467"/>
            <a:ext cx="3248025" cy="61381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 err="1"/>
              <a:t>Klik</a:t>
            </a:r>
            <a:r>
              <a:rPr lang="en-US" noProof="0" dirty="0"/>
              <a:t> op het </a:t>
            </a:r>
            <a:r>
              <a:rPr lang="en-US" noProof="0" dirty="0" err="1"/>
              <a:t>ikoon</a:t>
            </a:r>
            <a:r>
              <a:rPr lang="en-US" noProof="0" dirty="0"/>
              <a:t> om </a:t>
            </a:r>
            <a:r>
              <a:rPr lang="en-US" noProof="0" dirty="0" err="1"/>
              <a:t>een</a:t>
            </a:r>
            <a:r>
              <a:rPr lang="en-US" noProof="0" dirty="0"/>
              <a:t> logo </a:t>
            </a:r>
            <a:r>
              <a:rPr lang="en-US" noProof="0" dirty="0" err="1"/>
              <a:t>te</a:t>
            </a:r>
            <a:r>
              <a:rPr lang="en-US" noProof="0" dirty="0"/>
              <a:t> </a:t>
            </a:r>
            <a:r>
              <a:rPr lang="en-US" noProof="0" dirty="0" err="1"/>
              <a:t>plaatsen</a:t>
            </a:r>
            <a:endParaRPr lang="nl-NL" noProof="0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D096A5B-0C02-1F45-B63E-9F984B7A9B14}"/>
              </a:ext>
            </a:extLst>
          </p:cNvPr>
          <p:cNvSpPr txBox="1"/>
          <p:nvPr userDrawn="1"/>
        </p:nvSpPr>
        <p:spPr>
          <a:xfrm>
            <a:off x="324000" y="4806000"/>
            <a:ext cx="5205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50D66D5-936C-0A41-A17F-4B659CD88FC0}" type="slidenum">
              <a:rPr lang="nl-NL" sz="900" baseline="0" smtClean="0">
                <a:solidFill>
                  <a:schemeClr val="bg1"/>
                </a:solidFill>
              </a:rPr>
              <a:t>‹nr.›</a:t>
            </a:fld>
            <a:endParaRPr lang="nl-NL" sz="900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3012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13"/>
          <p:cNvSpPr>
            <a:spLocks noGrp="1"/>
          </p:cNvSpPr>
          <p:nvPr>
            <p:ph type="body" sz="quarter" idx="10" hasCustomPrompt="1"/>
          </p:nvPr>
        </p:nvSpPr>
        <p:spPr>
          <a:xfrm>
            <a:off x="234950" y="1371600"/>
            <a:ext cx="8549053" cy="3434400"/>
          </a:xfrm>
        </p:spPr>
        <p:txBody>
          <a:bodyPr>
            <a:noAutofit/>
          </a:bodyPr>
          <a:lstStyle>
            <a:lvl1pPr marL="270000" indent="0">
              <a:spcBef>
                <a:spcPts val="0"/>
              </a:spcBef>
              <a:buNone/>
              <a:defRPr sz="2200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540000" indent="-270000">
              <a:spcBef>
                <a:spcPts val="0"/>
              </a:spcBef>
              <a:buClr>
                <a:srgbClr val="0089CF"/>
              </a:buClr>
              <a:buSzPct val="80000"/>
              <a:buFont typeface="Wingdings" charset="2"/>
              <a:buChar char="§"/>
              <a:defRPr sz="2000" baseline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536575" indent="-266700">
              <a:spcBef>
                <a:spcPts val="0"/>
              </a:spcBef>
              <a:buClr>
                <a:srgbClr val="0089CF"/>
              </a:buClr>
              <a:buSzPct val="80000"/>
              <a:buFont typeface="Lucida Grande"/>
              <a:buChar char="&gt;"/>
              <a:defRPr sz="1800" baseline="0">
                <a:latin typeface="Calibri" panose="020F0502020204030204" pitchFamily="34" charset="0"/>
              </a:defRPr>
            </a:lvl3pPr>
            <a:lvl4pPr marL="828000" indent="-262800">
              <a:spcBef>
                <a:spcPts val="0"/>
              </a:spcBef>
              <a:buClr>
                <a:srgbClr val="0089CF"/>
              </a:buClr>
              <a:buSzPct val="80000"/>
              <a:buFont typeface="Arial"/>
              <a:buChar char="&gt;"/>
              <a:defRPr sz="1600" baseline="0">
                <a:latin typeface="Calibri" panose="020F0502020204030204" pitchFamily="34" charset="0"/>
              </a:defRPr>
            </a:lvl4pPr>
            <a:lvl5pPr marL="1071563" indent="-261938">
              <a:spcBef>
                <a:spcPts val="0"/>
              </a:spcBef>
              <a:buClr>
                <a:srgbClr val="0089CF"/>
              </a:buClr>
              <a:buSzPct val="80000"/>
              <a:buFont typeface="Arial"/>
              <a:buChar char="&gt;"/>
              <a:defRPr sz="1400" baseline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 err="1"/>
              <a:t>Klik</a:t>
            </a:r>
            <a:r>
              <a:rPr lang="en-US" dirty="0"/>
              <a:t> om </a:t>
            </a:r>
            <a:r>
              <a:rPr lang="en-US" dirty="0" err="1"/>
              <a:t>tekst</a:t>
            </a:r>
            <a:r>
              <a:rPr lang="en-US" dirty="0"/>
              <a:t> in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voegen</a:t>
            </a:r>
            <a:endParaRPr lang="en-US" dirty="0"/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7" name="Afbeelding 19" descr="VU_NL_400px-1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303" y="4549057"/>
            <a:ext cx="1033463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el 1"/>
          <p:cNvSpPr txBox="1">
            <a:spLocks/>
          </p:cNvSpPr>
          <p:nvPr userDrawn="1"/>
        </p:nvSpPr>
        <p:spPr>
          <a:xfrm>
            <a:off x="107504" y="116632"/>
            <a:ext cx="8928992" cy="1080000"/>
          </a:xfrm>
          <a:prstGeom prst="rect">
            <a:avLst/>
          </a:prstGeom>
          <a:solidFill>
            <a:srgbClr val="0089CF">
              <a:alpha val="89804"/>
            </a:srgbClr>
          </a:solidFill>
          <a:ln>
            <a:noFill/>
          </a:ln>
          <a:effectLst>
            <a:outerShdw blurRad="50800" dist="38100" dir="5400000" algn="ctr" rotWithShape="0">
              <a:srgbClr val="A6A6A6">
                <a:alpha val="40000"/>
              </a:srgbClr>
            </a:outerShdw>
          </a:effectLst>
        </p:spPr>
        <p:txBody>
          <a:bodyPr lIns="288000" tIns="144000" rIns="72000" bIns="72000" anchor="ctr">
            <a:normAutofit/>
          </a:bodyPr>
          <a:lstStyle>
            <a:lvl1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kern="1200" cap="all" baseline="0">
                <a:solidFill>
                  <a:schemeClr val="bg1"/>
                </a:solidFill>
                <a:latin typeface="Calibri"/>
                <a:ea typeface="ＭＳ Ｐゴシック" charset="-128"/>
                <a:cs typeface="Arial Narrow Bold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9pPr>
          </a:lstStyle>
          <a:p>
            <a:endParaRPr lang="nl-NL" baseline="0" dirty="0"/>
          </a:p>
        </p:txBody>
      </p:sp>
      <p:sp>
        <p:nvSpPr>
          <p:cNvPr id="8" name="Vrije vorm 7"/>
          <p:cNvSpPr/>
          <p:nvPr userDrawn="1"/>
        </p:nvSpPr>
        <p:spPr bwMode="auto">
          <a:xfrm>
            <a:off x="550865" y="1195200"/>
            <a:ext cx="193675" cy="98425"/>
          </a:xfrm>
          <a:custGeom>
            <a:avLst/>
            <a:gdLst>
              <a:gd name="connsiteX0" fmla="*/ 0 w 196850"/>
              <a:gd name="connsiteY0" fmla="*/ 3175 h 98425"/>
              <a:gd name="connsiteX1" fmla="*/ 95250 w 196850"/>
              <a:gd name="connsiteY1" fmla="*/ 98425 h 98425"/>
              <a:gd name="connsiteX2" fmla="*/ 196850 w 196850"/>
              <a:gd name="connsiteY2" fmla="*/ 0 h 98425"/>
              <a:gd name="connsiteX3" fmla="*/ 0 w 196850"/>
              <a:gd name="connsiteY3" fmla="*/ 3175 h 98425"/>
              <a:gd name="connsiteX0" fmla="*/ 0 w 193675"/>
              <a:gd name="connsiteY0" fmla="*/ 0 h 98425"/>
              <a:gd name="connsiteX1" fmla="*/ 92075 w 193675"/>
              <a:gd name="connsiteY1" fmla="*/ 98425 h 98425"/>
              <a:gd name="connsiteX2" fmla="*/ 193675 w 193675"/>
              <a:gd name="connsiteY2" fmla="*/ 0 h 98425"/>
              <a:gd name="connsiteX3" fmla="*/ 0 w 193675"/>
              <a:gd name="connsiteY3" fmla="*/ 0 h 98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675" h="98425">
                <a:moveTo>
                  <a:pt x="0" y="0"/>
                </a:moveTo>
                <a:lnTo>
                  <a:pt x="92075" y="98425"/>
                </a:lnTo>
                <a:lnTo>
                  <a:pt x="193675" y="0"/>
                </a:lnTo>
                <a:lnTo>
                  <a:pt x="0" y="0"/>
                </a:lnTo>
                <a:close/>
              </a:path>
            </a:pathLst>
          </a:custGeom>
          <a:solidFill>
            <a:srgbClr val="0089CF">
              <a:alpha val="90000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334455CB-7FF6-624D-90F0-30A187BC17D0}"/>
              </a:ext>
            </a:extLst>
          </p:cNvPr>
          <p:cNvSpPr txBox="1"/>
          <p:nvPr userDrawn="1"/>
        </p:nvSpPr>
        <p:spPr>
          <a:xfrm>
            <a:off x="360365" y="4684771"/>
            <a:ext cx="5205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50D66D5-936C-0A41-A17F-4B659CD88FC0}" type="slidenum">
              <a:rPr lang="nl-NL" sz="900" baseline="0" smtClean="0">
                <a:solidFill>
                  <a:srgbClr val="0089CF"/>
                </a:solidFill>
              </a:rPr>
              <a:t>‹nr.›</a:t>
            </a:fld>
            <a:endParaRPr lang="nl-NL" sz="900" baseline="0" dirty="0">
              <a:solidFill>
                <a:srgbClr val="0089CF"/>
              </a:solidFill>
            </a:endParaRPr>
          </a:p>
        </p:txBody>
      </p:sp>
      <p:sp>
        <p:nvSpPr>
          <p:cNvPr id="11" name="Tijdelijke aanduiding voor voettekst 4">
            <a:extLst>
              <a:ext uri="{FF2B5EF4-FFF2-40B4-BE49-F238E27FC236}">
                <a16:creationId xmlns:a16="http://schemas.microsoft.com/office/drawing/2014/main" id="{6DD767FD-21EF-A747-854D-220A52B326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2390" y="4624986"/>
            <a:ext cx="523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rgbClr val="0089CF"/>
                </a:solidFill>
                <a:latin typeface="Calibri"/>
              </a:defRPr>
            </a:lvl1pPr>
          </a:lstStyle>
          <a:p>
            <a:r>
              <a:rPr lang="nl-NL"/>
              <a:t>Verander de footer tekst: menu &gt; invoegen&gt; kop en voettekst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DC29DE9-AF79-AE4E-ADEF-177A354AC9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504" y="123450"/>
            <a:ext cx="8911262" cy="1064039"/>
          </a:xfrm>
          <a:prstGeom prst="rect">
            <a:avLst/>
          </a:prstGeom>
        </p:spPr>
        <p:txBody>
          <a:bodyPr anchor="ctr"/>
          <a:lstStyle>
            <a:lvl1pPr marL="144000" algn="l">
              <a:lnSpc>
                <a:spcPts val="3000"/>
              </a:lnSpc>
              <a:defRPr cap="all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Maximaal twee regels</a:t>
            </a:r>
          </a:p>
        </p:txBody>
      </p:sp>
    </p:spTree>
    <p:extLst>
      <p:ext uri="{BB962C8B-B14F-4D97-AF65-F5344CB8AC3E}">
        <p14:creationId xmlns:p14="http://schemas.microsoft.com/office/powerpoint/2010/main" val="24445949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896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twee reg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Afbeelding 19">
            <a:extLst>
              <a:ext uri="{FF2B5EF4-FFF2-40B4-BE49-F238E27FC236}">
                <a16:creationId xmlns:a16="http://schemas.microsoft.com/office/drawing/2014/main" id="{CAAEE311-236F-6F40-957F-95822F3278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99161" y="4276519"/>
            <a:ext cx="3282266" cy="620327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DF418E79-7D2D-874C-AF18-C6574AD352E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8400" y="460800"/>
            <a:ext cx="4442050" cy="1080000"/>
          </a:xfrm>
          <a:prstGeom prst="rect">
            <a:avLst/>
          </a:prstGeom>
          <a:solidFill>
            <a:srgbClr val="883FA0">
              <a:alpha val="90000"/>
            </a:srgbClr>
          </a:solidFill>
          <a:ln>
            <a:noFill/>
          </a:ln>
          <a:effectLst>
            <a:outerShdw blurRad="50800" dist="38100" dir="2700000" algn="tl" rotWithShape="0">
              <a:srgbClr val="A6A6A6">
                <a:alpha val="40000"/>
              </a:srgbClr>
            </a:outerShdw>
          </a:effectLst>
        </p:spPr>
        <p:txBody>
          <a:bodyPr lIns="180000" tIns="108000" rIns="108000" bIns="0" anchor="ctr" anchorCtr="0">
            <a:noAutofit/>
          </a:bodyPr>
          <a:lstStyle>
            <a:lvl1pPr algn="l">
              <a:lnSpc>
                <a:spcPts val="3200"/>
              </a:lnSpc>
              <a:defRPr sz="3000" cap="all" baseline="0">
                <a:solidFill>
                  <a:schemeClr val="bg1"/>
                </a:solidFill>
                <a:latin typeface="Calibri"/>
              </a:defRPr>
            </a:lvl1pPr>
          </a:lstStyle>
          <a:p>
            <a:r>
              <a:rPr lang="nl-NL" dirty="0"/>
              <a:t>Andere faculteit, Menu &gt; indeling &gt; </a:t>
            </a:r>
            <a:r>
              <a:rPr lang="nl-NL" dirty="0" err="1"/>
              <a:t>diamodel</a:t>
            </a:r>
            <a:endParaRPr lang="nl-NL" dirty="0"/>
          </a:p>
        </p:txBody>
      </p:sp>
      <p:sp>
        <p:nvSpPr>
          <p:cNvPr id="14" name="KopieerDriehoekje">
            <a:extLst>
              <a:ext uri="{FF2B5EF4-FFF2-40B4-BE49-F238E27FC236}">
                <a16:creationId xmlns:a16="http://schemas.microsoft.com/office/drawing/2014/main" id="{08F0C54F-A15B-784A-A7EC-971C8EDFB9E9}"/>
              </a:ext>
            </a:extLst>
          </p:cNvPr>
          <p:cNvSpPr>
            <a:spLocks noChangeAspect="1"/>
          </p:cNvSpPr>
          <p:nvPr userDrawn="1"/>
        </p:nvSpPr>
        <p:spPr>
          <a:xfrm flipV="1">
            <a:off x="927100" y="1540800"/>
            <a:ext cx="216000" cy="108000"/>
          </a:xfrm>
          <a:prstGeom prst="triangle">
            <a:avLst/>
          </a:prstGeom>
          <a:solidFill>
            <a:srgbClr val="883FA0">
              <a:alpha val="90000"/>
            </a:srgbClr>
          </a:solidFill>
          <a:ln w="3175">
            <a:noFill/>
          </a:ln>
          <a:effectLst>
            <a:outerShdw blurRad="50800" dist="38100" dir="2700000" algn="tl" rotWithShape="0">
              <a:srgbClr val="A6A6A6">
                <a:alpha val="40000"/>
              </a:srgb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 dirty="0">
              <a:solidFill>
                <a:srgbClr val="FFFFFF"/>
              </a:solidFill>
              <a:latin typeface="Calibri"/>
              <a:ea typeface="ＭＳ Ｐゴシック" charset="-128"/>
            </a:endParaRPr>
          </a:p>
        </p:txBody>
      </p:sp>
      <p:sp>
        <p:nvSpPr>
          <p:cNvPr id="15" name="Tijdelijke aanduiding voor tekst 12">
            <a:extLst>
              <a:ext uri="{FF2B5EF4-FFF2-40B4-BE49-F238E27FC236}">
                <a16:creationId xmlns:a16="http://schemas.microsoft.com/office/drawing/2014/main" id="{BEC7F402-A2DB-5F4E-B6E4-6EB595DD2EA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8400" y="1730510"/>
            <a:ext cx="4442050" cy="860401"/>
          </a:xfrm>
          <a:solidFill>
            <a:srgbClr val="92278F">
              <a:alpha val="89804"/>
            </a:srgbClr>
          </a:solidFill>
          <a:ln>
            <a:noFill/>
          </a:ln>
        </p:spPr>
        <p:txBody>
          <a:bodyPr wrap="square" lIns="180000" tIns="72000" rIns="108000" bIns="144000">
            <a:spAutoFit/>
          </a:bodyPr>
          <a:lstStyle>
            <a:lvl1pPr marL="0" marR="0" indent="0" algn="l" defTabSz="457200" rtl="0" eaLnBrk="0" fontAlgn="base" latinLnBrk="0" hangingPunct="0">
              <a:lnSpc>
                <a:spcPts val="25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 cap="none" baseline="0">
                <a:solidFill>
                  <a:schemeClr val="bg1"/>
                </a:solidFill>
                <a:latin typeface="Calibri"/>
              </a:defRPr>
            </a:lvl1pPr>
            <a:lvl2pPr>
              <a:lnSpc>
                <a:spcPts val="2500"/>
              </a:lnSpc>
              <a:buNone/>
              <a:defRPr sz="2400">
                <a:solidFill>
                  <a:schemeClr val="bg1"/>
                </a:solidFill>
                <a:latin typeface="Arial Narrow" pitchFamily="34" charset="0"/>
              </a:defRPr>
            </a:lvl2pPr>
            <a:lvl3pPr>
              <a:lnSpc>
                <a:spcPts val="2500"/>
              </a:lnSpc>
              <a:buNone/>
              <a:defRPr sz="2400">
                <a:solidFill>
                  <a:schemeClr val="bg1"/>
                </a:solidFill>
                <a:latin typeface="Arial Narrow" pitchFamily="34" charset="0"/>
              </a:defRPr>
            </a:lvl3pPr>
            <a:lvl4pPr>
              <a:lnSpc>
                <a:spcPts val="2500"/>
              </a:lnSpc>
              <a:buNone/>
              <a:defRPr sz="2400">
                <a:solidFill>
                  <a:schemeClr val="bg1"/>
                </a:solidFill>
                <a:latin typeface="Arial Narrow" pitchFamily="34" charset="0"/>
              </a:defRPr>
            </a:lvl4pPr>
            <a:lvl5pPr>
              <a:lnSpc>
                <a:spcPts val="2500"/>
              </a:lnSpc>
              <a:buNone/>
              <a:defRPr sz="2400">
                <a:solidFill>
                  <a:schemeClr val="bg1"/>
                </a:solidFill>
                <a:latin typeface="Arial Narrow" pitchFamily="34" charset="0"/>
              </a:defRPr>
            </a:lvl5pPr>
          </a:lstStyle>
          <a:p>
            <a:pPr marL="0" marR="0" lvl="0" indent="0" algn="l" defTabSz="457200" rtl="0" eaLnBrk="0" fontAlgn="base" latinLnBrk="0" hangingPunct="0">
              <a:lnSpc>
                <a:spcPts val="25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Dit tekstvlak past zich aan de hoeveelheid tekst</a:t>
            </a:r>
          </a:p>
        </p:txBody>
      </p:sp>
      <p:sp>
        <p:nvSpPr>
          <p:cNvPr id="16" name="KopieerBalk">
            <a:extLst>
              <a:ext uri="{FF2B5EF4-FFF2-40B4-BE49-F238E27FC236}">
                <a16:creationId xmlns:a16="http://schemas.microsoft.com/office/drawing/2014/main" id="{238451C4-A514-A541-8F24-1B64B2050094}"/>
              </a:ext>
            </a:extLst>
          </p:cNvPr>
          <p:cNvSpPr/>
          <p:nvPr userDrawn="1"/>
        </p:nvSpPr>
        <p:spPr>
          <a:xfrm>
            <a:off x="908602" y="1583438"/>
            <a:ext cx="144016" cy="147600"/>
          </a:xfrm>
          <a:prstGeom prst="rtTriangle">
            <a:avLst/>
          </a:prstGeom>
          <a:solidFill>
            <a:srgbClr val="92278F">
              <a:alpha val="8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 dirty="0">
              <a:solidFill>
                <a:srgbClr val="FFFFFF"/>
              </a:solidFill>
              <a:latin typeface="Calibri"/>
              <a:ea typeface="ＭＳ Ｐゴシック" charset="-128"/>
            </a:endParaRPr>
          </a:p>
        </p:txBody>
      </p:sp>
      <p:sp>
        <p:nvSpPr>
          <p:cNvPr id="17" name="KopieerBalk">
            <a:extLst>
              <a:ext uri="{FF2B5EF4-FFF2-40B4-BE49-F238E27FC236}">
                <a16:creationId xmlns:a16="http://schemas.microsoft.com/office/drawing/2014/main" id="{56FFE838-20C2-1F4D-A67F-B5392F3F0F03}"/>
              </a:ext>
            </a:extLst>
          </p:cNvPr>
          <p:cNvSpPr/>
          <p:nvPr userDrawn="1"/>
        </p:nvSpPr>
        <p:spPr>
          <a:xfrm flipH="1">
            <a:off x="1016423" y="1583438"/>
            <a:ext cx="144016" cy="147600"/>
          </a:xfrm>
          <a:prstGeom prst="rtTriangle">
            <a:avLst/>
          </a:prstGeom>
          <a:solidFill>
            <a:srgbClr val="92278F">
              <a:alpha val="8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 dirty="0">
              <a:solidFill>
                <a:srgbClr val="FFFFFF"/>
              </a:solidFill>
              <a:latin typeface="Calibri"/>
              <a:ea typeface="ＭＳ Ｐゴシック" charset="-128"/>
            </a:endParaRPr>
          </a:p>
        </p:txBody>
      </p:sp>
      <p:sp>
        <p:nvSpPr>
          <p:cNvPr id="18" name="KopieerBalk">
            <a:extLst>
              <a:ext uri="{FF2B5EF4-FFF2-40B4-BE49-F238E27FC236}">
                <a16:creationId xmlns:a16="http://schemas.microsoft.com/office/drawing/2014/main" id="{8FB5A7E7-46C5-B54F-A132-8C9DFC73BE39}"/>
              </a:ext>
            </a:extLst>
          </p:cNvPr>
          <p:cNvSpPr/>
          <p:nvPr userDrawn="1"/>
        </p:nvSpPr>
        <p:spPr>
          <a:xfrm flipH="1">
            <a:off x="1160436" y="1583438"/>
            <a:ext cx="3710013" cy="147072"/>
          </a:xfrm>
          <a:prstGeom prst="rect">
            <a:avLst/>
          </a:prstGeom>
          <a:solidFill>
            <a:srgbClr val="92278F">
              <a:alpha val="8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 dirty="0">
              <a:solidFill>
                <a:srgbClr val="FFFFFF"/>
              </a:solidFill>
              <a:latin typeface="Calibri"/>
              <a:ea typeface="ＭＳ Ｐゴシック" charset="-128"/>
            </a:endParaRPr>
          </a:p>
        </p:txBody>
      </p:sp>
      <p:sp>
        <p:nvSpPr>
          <p:cNvPr id="19" name="KopieerBalk">
            <a:extLst>
              <a:ext uri="{FF2B5EF4-FFF2-40B4-BE49-F238E27FC236}">
                <a16:creationId xmlns:a16="http://schemas.microsoft.com/office/drawing/2014/main" id="{FF7DD55A-C0F3-ED48-8641-85E696B83A1B}"/>
              </a:ext>
            </a:extLst>
          </p:cNvPr>
          <p:cNvSpPr/>
          <p:nvPr userDrawn="1"/>
        </p:nvSpPr>
        <p:spPr>
          <a:xfrm flipH="1">
            <a:off x="429790" y="1583438"/>
            <a:ext cx="478800" cy="147600"/>
          </a:xfrm>
          <a:prstGeom prst="rect">
            <a:avLst/>
          </a:prstGeom>
          <a:solidFill>
            <a:srgbClr val="92278F">
              <a:alpha val="8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 dirty="0">
              <a:solidFill>
                <a:srgbClr val="FFFFFF"/>
              </a:solidFill>
              <a:latin typeface="Calibri"/>
              <a:ea typeface="ＭＳ Ｐゴシック" charset="-128"/>
            </a:endParaRP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FBCEC7C7-4A0E-004F-B8D6-D6BB85495189}"/>
              </a:ext>
            </a:extLst>
          </p:cNvPr>
          <p:cNvSpPr txBox="1"/>
          <p:nvPr userDrawn="1"/>
        </p:nvSpPr>
        <p:spPr>
          <a:xfrm>
            <a:off x="360365" y="4684771"/>
            <a:ext cx="5205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50D66D5-936C-0A41-A17F-4B659CD88FC0}" type="slidenum">
              <a:rPr lang="nl-NL" sz="900" baseline="0" smtClean="0">
                <a:solidFill>
                  <a:schemeClr val="bg1"/>
                </a:solidFill>
              </a:rPr>
              <a:t>‹nr.›</a:t>
            </a:fld>
            <a:endParaRPr lang="nl-NL" sz="900" baseline="0" dirty="0">
              <a:solidFill>
                <a:schemeClr val="bg1"/>
              </a:solidFill>
            </a:endParaRPr>
          </a:p>
        </p:txBody>
      </p:sp>
      <p:sp>
        <p:nvSpPr>
          <p:cNvPr id="26" name="Tijdelijke aanduiding voor voettekst 4">
            <a:extLst>
              <a:ext uri="{FF2B5EF4-FFF2-40B4-BE49-F238E27FC236}">
                <a16:creationId xmlns:a16="http://schemas.microsoft.com/office/drawing/2014/main" id="{6F0D6758-CC83-0342-A2AE-14FBC72C16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2390" y="4624986"/>
            <a:ext cx="523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FFFFFF"/>
                </a:solidFill>
                <a:latin typeface="Calibri"/>
              </a:defRPr>
            </a:lvl1pPr>
          </a:lstStyle>
          <a:p>
            <a:r>
              <a:rPr lang="nl-NL"/>
              <a:t>Verander de footer tekst: menu &gt; invoegen&gt; kop en 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46800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twee reg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Afbeelding 19">
            <a:extLst>
              <a:ext uri="{FF2B5EF4-FFF2-40B4-BE49-F238E27FC236}">
                <a16:creationId xmlns:a16="http://schemas.microsoft.com/office/drawing/2014/main" id="{CAAEE311-236F-6F40-957F-95822F3278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99161" y="4279280"/>
            <a:ext cx="3282265" cy="614805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DF418E79-7D2D-874C-AF18-C6574AD352E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8400" y="460800"/>
            <a:ext cx="4473800" cy="1080000"/>
          </a:xfrm>
          <a:prstGeom prst="rect">
            <a:avLst/>
          </a:prstGeom>
          <a:solidFill>
            <a:srgbClr val="B94A85">
              <a:alpha val="89804"/>
            </a:srgbClr>
          </a:solidFill>
          <a:ln>
            <a:noFill/>
          </a:ln>
          <a:effectLst>
            <a:outerShdw blurRad="50800" dist="38100" dir="2700000" algn="tl" rotWithShape="0">
              <a:srgbClr val="A6A6A6">
                <a:alpha val="40000"/>
              </a:srgbClr>
            </a:outerShdw>
          </a:effectLst>
        </p:spPr>
        <p:txBody>
          <a:bodyPr lIns="180000" tIns="108000" rIns="108000" bIns="0" anchor="ctr" anchorCtr="0">
            <a:noAutofit/>
          </a:bodyPr>
          <a:lstStyle>
            <a:lvl1pPr algn="l">
              <a:lnSpc>
                <a:spcPts val="3200"/>
              </a:lnSpc>
              <a:defRPr sz="3200" cap="all" baseline="0">
                <a:solidFill>
                  <a:schemeClr val="bg1"/>
                </a:solidFill>
                <a:latin typeface="Calibri"/>
              </a:defRPr>
            </a:lvl1pPr>
          </a:lstStyle>
          <a:p>
            <a:r>
              <a:rPr lang="en-US" dirty="0"/>
              <a:t>TITEL MAXIMAAL 2 REGELS</a:t>
            </a:r>
            <a:endParaRPr lang="nl-NL" dirty="0"/>
          </a:p>
        </p:txBody>
      </p:sp>
      <p:sp>
        <p:nvSpPr>
          <p:cNvPr id="14" name="KopieerDriehoekje">
            <a:extLst>
              <a:ext uri="{FF2B5EF4-FFF2-40B4-BE49-F238E27FC236}">
                <a16:creationId xmlns:a16="http://schemas.microsoft.com/office/drawing/2014/main" id="{08F0C54F-A15B-784A-A7EC-971C8EDFB9E9}"/>
              </a:ext>
            </a:extLst>
          </p:cNvPr>
          <p:cNvSpPr>
            <a:spLocks noChangeAspect="1"/>
          </p:cNvSpPr>
          <p:nvPr userDrawn="1"/>
        </p:nvSpPr>
        <p:spPr>
          <a:xfrm flipV="1">
            <a:off x="927100" y="1540800"/>
            <a:ext cx="216000" cy="108000"/>
          </a:xfrm>
          <a:prstGeom prst="triangle">
            <a:avLst/>
          </a:prstGeom>
          <a:solidFill>
            <a:srgbClr val="B94A85">
              <a:alpha val="89804"/>
            </a:srgbClr>
          </a:solidFill>
          <a:ln w="3175">
            <a:noFill/>
          </a:ln>
          <a:effectLst>
            <a:outerShdw blurRad="50800" dist="38100" dir="2700000" algn="tl" rotWithShape="0">
              <a:srgbClr val="A6A6A6">
                <a:alpha val="40000"/>
              </a:srgb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 dirty="0">
              <a:solidFill>
                <a:srgbClr val="FFFFFF"/>
              </a:solidFill>
              <a:latin typeface="Calibri"/>
              <a:ea typeface="ＭＳ Ｐゴシック" charset="-128"/>
            </a:endParaRPr>
          </a:p>
        </p:txBody>
      </p:sp>
      <p:sp>
        <p:nvSpPr>
          <p:cNvPr id="15" name="Tijdelijke aanduiding voor tekst 12">
            <a:extLst>
              <a:ext uri="{FF2B5EF4-FFF2-40B4-BE49-F238E27FC236}">
                <a16:creationId xmlns:a16="http://schemas.microsoft.com/office/drawing/2014/main" id="{BEC7F402-A2DB-5F4E-B6E4-6EB595DD2EA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8400" y="1730510"/>
            <a:ext cx="4473800" cy="860401"/>
          </a:xfrm>
          <a:solidFill>
            <a:srgbClr val="EE3D8A">
              <a:alpha val="89804"/>
            </a:srgbClr>
          </a:solidFill>
          <a:ln>
            <a:noFill/>
          </a:ln>
        </p:spPr>
        <p:txBody>
          <a:bodyPr wrap="square" lIns="180000" tIns="72000" rIns="108000" bIns="144000">
            <a:spAutoFit/>
          </a:bodyPr>
          <a:lstStyle>
            <a:lvl1pPr marL="0" marR="0" indent="0" algn="l" defTabSz="457200" rtl="0" eaLnBrk="0" fontAlgn="base" latinLnBrk="0" hangingPunct="0">
              <a:lnSpc>
                <a:spcPts val="25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 cap="none" baseline="0">
                <a:solidFill>
                  <a:schemeClr val="bg1"/>
                </a:solidFill>
                <a:latin typeface="Calibri"/>
              </a:defRPr>
            </a:lvl1pPr>
            <a:lvl2pPr>
              <a:lnSpc>
                <a:spcPts val="2500"/>
              </a:lnSpc>
              <a:buNone/>
              <a:defRPr sz="2400">
                <a:solidFill>
                  <a:schemeClr val="bg1"/>
                </a:solidFill>
                <a:latin typeface="Arial Narrow" pitchFamily="34" charset="0"/>
              </a:defRPr>
            </a:lvl2pPr>
            <a:lvl3pPr>
              <a:lnSpc>
                <a:spcPts val="2500"/>
              </a:lnSpc>
              <a:buNone/>
              <a:defRPr sz="2400">
                <a:solidFill>
                  <a:schemeClr val="bg1"/>
                </a:solidFill>
                <a:latin typeface="Arial Narrow" pitchFamily="34" charset="0"/>
              </a:defRPr>
            </a:lvl3pPr>
            <a:lvl4pPr>
              <a:lnSpc>
                <a:spcPts val="2500"/>
              </a:lnSpc>
              <a:buNone/>
              <a:defRPr sz="2400">
                <a:solidFill>
                  <a:schemeClr val="bg1"/>
                </a:solidFill>
                <a:latin typeface="Arial Narrow" pitchFamily="34" charset="0"/>
              </a:defRPr>
            </a:lvl4pPr>
            <a:lvl5pPr>
              <a:lnSpc>
                <a:spcPts val="2500"/>
              </a:lnSpc>
              <a:buNone/>
              <a:defRPr sz="2400">
                <a:solidFill>
                  <a:schemeClr val="bg1"/>
                </a:solidFill>
                <a:latin typeface="Arial Narrow" pitchFamily="34" charset="0"/>
              </a:defRPr>
            </a:lvl5pPr>
          </a:lstStyle>
          <a:p>
            <a:pPr marL="0" marR="0" lvl="0" indent="0" algn="l" defTabSz="457200" rtl="0" eaLnBrk="0" fontAlgn="base" latinLnBrk="0" hangingPunct="0">
              <a:lnSpc>
                <a:spcPts val="25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Dit tekstvlak past zich aan de hoeveelheid tekst</a:t>
            </a:r>
          </a:p>
        </p:txBody>
      </p:sp>
      <p:sp>
        <p:nvSpPr>
          <p:cNvPr id="16" name="KopieerBalk">
            <a:extLst>
              <a:ext uri="{FF2B5EF4-FFF2-40B4-BE49-F238E27FC236}">
                <a16:creationId xmlns:a16="http://schemas.microsoft.com/office/drawing/2014/main" id="{238451C4-A514-A541-8F24-1B64B2050094}"/>
              </a:ext>
            </a:extLst>
          </p:cNvPr>
          <p:cNvSpPr/>
          <p:nvPr userDrawn="1"/>
        </p:nvSpPr>
        <p:spPr>
          <a:xfrm>
            <a:off x="908602" y="1583438"/>
            <a:ext cx="144016" cy="147600"/>
          </a:xfrm>
          <a:prstGeom prst="rtTriangle">
            <a:avLst/>
          </a:prstGeom>
          <a:solidFill>
            <a:srgbClr val="EE3D8A">
              <a:alpha val="8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 dirty="0">
              <a:solidFill>
                <a:srgbClr val="FFFFFF"/>
              </a:solidFill>
              <a:latin typeface="Calibri"/>
              <a:ea typeface="ＭＳ Ｐゴシック" charset="-128"/>
            </a:endParaRPr>
          </a:p>
        </p:txBody>
      </p:sp>
      <p:sp>
        <p:nvSpPr>
          <p:cNvPr id="17" name="KopieerBalk">
            <a:extLst>
              <a:ext uri="{FF2B5EF4-FFF2-40B4-BE49-F238E27FC236}">
                <a16:creationId xmlns:a16="http://schemas.microsoft.com/office/drawing/2014/main" id="{56FFE838-20C2-1F4D-A67F-B5392F3F0F03}"/>
              </a:ext>
            </a:extLst>
          </p:cNvPr>
          <p:cNvSpPr/>
          <p:nvPr userDrawn="1"/>
        </p:nvSpPr>
        <p:spPr>
          <a:xfrm flipH="1">
            <a:off x="1016423" y="1583438"/>
            <a:ext cx="144016" cy="147600"/>
          </a:xfrm>
          <a:prstGeom prst="rtTriangle">
            <a:avLst/>
          </a:prstGeom>
          <a:solidFill>
            <a:srgbClr val="EE3D8A">
              <a:alpha val="8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 dirty="0">
              <a:solidFill>
                <a:srgbClr val="FFFFFF"/>
              </a:solidFill>
              <a:latin typeface="Calibri"/>
              <a:ea typeface="ＭＳ Ｐゴシック" charset="-128"/>
            </a:endParaRPr>
          </a:p>
        </p:txBody>
      </p:sp>
      <p:sp>
        <p:nvSpPr>
          <p:cNvPr id="18" name="KopieerBalk">
            <a:extLst>
              <a:ext uri="{FF2B5EF4-FFF2-40B4-BE49-F238E27FC236}">
                <a16:creationId xmlns:a16="http://schemas.microsoft.com/office/drawing/2014/main" id="{8FB5A7E7-46C5-B54F-A132-8C9DFC73BE39}"/>
              </a:ext>
            </a:extLst>
          </p:cNvPr>
          <p:cNvSpPr/>
          <p:nvPr userDrawn="1"/>
        </p:nvSpPr>
        <p:spPr>
          <a:xfrm flipH="1">
            <a:off x="1160436" y="1583438"/>
            <a:ext cx="3741763" cy="147072"/>
          </a:xfrm>
          <a:prstGeom prst="rect">
            <a:avLst/>
          </a:prstGeom>
          <a:solidFill>
            <a:srgbClr val="EE3D8A">
              <a:alpha val="8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 dirty="0">
              <a:solidFill>
                <a:srgbClr val="FFFFFF"/>
              </a:solidFill>
              <a:latin typeface="Calibri"/>
              <a:ea typeface="ＭＳ Ｐゴシック" charset="-128"/>
            </a:endParaRPr>
          </a:p>
        </p:txBody>
      </p:sp>
      <p:sp>
        <p:nvSpPr>
          <p:cNvPr id="19" name="KopieerBalk">
            <a:extLst>
              <a:ext uri="{FF2B5EF4-FFF2-40B4-BE49-F238E27FC236}">
                <a16:creationId xmlns:a16="http://schemas.microsoft.com/office/drawing/2014/main" id="{FF7DD55A-C0F3-ED48-8641-85E696B83A1B}"/>
              </a:ext>
            </a:extLst>
          </p:cNvPr>
          <p:cNvSpPr/>
          <p:nvPr userDrawn="1"/>
        </p:nvSpPr>
        <p:spPr>
          <a:xfrm flipH="1">
            <a:off x="429790" y="1583438"/>
            <a:ext cx="478800" cy="147600"/>
          </a:xfrm>
          <a:prstGeom prst="rect">
            <a:avLst/>
          </a:prstGeom>
          <a:solidFill>
            <a:srgbClr val="EE3D8A">
              <a:alpha val="8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 dirty="0">
              <a:solidFill>
                <a:srgbClr val="FFFFFF"/>
              </a:solidFill>
              <a:latin typeface="Calibri"/>
              <a:ea typeface="ＭＳ Ｐゴシック" charset="-128"/>
            </a:endParaRP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A559A845-826F-3B41-96AD-46560B6A7283}"/>
              </a:ext>
            </a:extLst>
          </p:cNvPr>
          <p:cNvSpPr txBox="1"/>
          <p:nvPr userDrawn="1"/>
        </p:nvSpPr>
        <p:spPr>
          <a:xfrm>
            <a:off x="360365" y="4684771"/>
            <a:ext cx="5205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50D66D5-936C-0A41-A17F-4B659CD88FC0}" type="slidenum">
              <a:rPr lang="nl-NL" sz="900" baseline="0" smtClean="0">
                <a:solidFill>
                  <a:schemeClr val="bg1"/>
                </a:solidFill>
              </a:rPr>
              <a:t>‹nr.›</a:t>
            </a:fld>
            <a:endParaRPr lang="nl-NL" sz="900" baseline="0" dirty="0">
              <a:solidFill>
                <a:schemeClr val="bg1"/>
              </a:solidFill>
            </a:endParaRPr>
          </a:p>
        </p:txBody>
      </p:sp>
      <p:sp>
        <p:nvSpPr>
          <p:cNvPr id="24" name="Tijdelijke aanduiding voor voettekst 4">
            <a:extLst>
              <a:ext uri="{FF2B5EF4-FFF2-40B4-BE49-F238E27FC236}">
                <a16:creationId xmlns:a16="http://schemas.microsoft.com/office/drawing/2014/main" id="{5DF0546A-FF8E-4649-A090-5A6BF2F28E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2390" y="4624986"/>
            <a:ext cx="523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FFFFFF"/>
                </a:solidFill>
                <a:latin typeface="Calibri"/>
              </a:defRPr>
            </a:lvl1pPr>
          </a:lstStyle>
          <a:p>
            <a:r>
              <a:rPr lang="nl-NL"/>
              <a:t>Verander de footer tekst: menu &gt; invoegen&gt; kop en 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44393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twee reg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Afbeelding 19">
            <a:extLst>
              <a:ext uri="{FF2B5EF4-FFF2-40B4-BE49-F238E27FC236}">
                <a16:creationId xmlns:a16="http://schemas.microsoft.com/office/drawing/2014/main" id="{CAAEE311-236F-6F40-957F-95822F3278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99161" y="4279280"/>
            <a:ext cx="3282265" cy="614805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DF418E79-7D2D-874C-AF18-C6574AD352E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8400" y="460800"/>
            <a:ext cx="4492850" cy="1080000"/>
          </a:xfrm>
          <a:prstGeom prst="rect">
            <a:avLst/>
          </a:prstGeom>
          <a:solidFill>
            <a:srgbClr val="993334">
              <a:alpha val="89804"/>
            </a:srgbClr>
          </a:solidFill>
          <a:ln>
            <a:noFill/>
          </a:ln>
          <a:effectLst>
            <a:outerShdw blurRad="50800" dist="38100" dir="2700000" algn="tl" rotWithShape="0">
              <a:srgbClr val="A6A6A6">
                <a:alpha val="40000"/>
              </a:srgbClr>
            </a:outerShdw>
          </a:effectLst>
        </p:spPr>
        <p:txBody>
          <a:bodyPr lIns="180000" tIns="108000" rIns="108000" bIns="0" anchor="ctr" anchorCtr="0">
            <a:noAutofit/>
          </a:bodyPr>
          <a:lstStyle>
            <a:lvl1pPr algn="l">
              <a:lnSpc>
                <a:spcPts val="3200"/>
              </a:lnSpc>
              <a:defRPr sz="3200" cap="all" baseline="0">
                <a:solidFill>
                  <a:schemeClr val="bg1"/>
                </a:solidFill>
                <a:latin typeface="Calibri"/>
              </a:defRPr>
            </a:lvl1pPr>
          </a:lstStyle>
          <a:p>
            <a:r>
              <a:rPr lang="en-US" dirty="0"/>
              <a:t>TITEL MAXIMAAL 2 REGELS</a:t>
            </a:r>
            <a:endParaRPr lang="nl-NL" dirty="0"/>
          </a:p>
        </p:txBody>
      </p:sp>
      <p:sp>
        <p:nvSpPr>
          <p:cNvPr id="14" name="KopieerDriehoekje">
            <a:extLst>
              <a:ext uri="{FF2B5EF4-FFF2-40B4-BE49-F238E27FC236}">
                <a16:creationId xmlns:a16="http://schemas.microsoft.com/office/drawing/2014/main" id="{08F0C54F-A15B-784A-A7EC-971C8EDFB9E9}"/>
              </a:ext>
            </a:extLst>
          </p:cNvPr>
          <p:cNvSpPr>
            <a:spLocks noChangeAspect="1"/>
          </p:cNvSpPr>
          <p:nvPr userDrawn="1"/>
        </p:nvSpPr>
        <p:spPr>
          <a:xfrm flipV="1">
            <a:off x="927100" y="1540800"/>
            <a:ext cx="216000" cy="108000"/>
          </a:xfrm>
          <a:prstGeom prst="triangle">
            <a:avLst/>
          </a:prstGeom>
          <a:solidFill>
            <a:srgbClr val="993334">
              <a:alpha val="89804"/>
            </a:srgbClr>
          </a:solidFill>
          <a:ln w="3175">
            <a:noFill/>
          </a:ln>
          <a:effectLst>
            <a:outerShdw blurRad="50800" dist="38100" dir="2700000" algn="tl" rotWithShape="0">
              <a:srgbClr val="A6A6A6">
                <a:alpha val="40000"/>
              </a:srgb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 dirty="0">
              <a:solidFill>
                <a:srgbClr val="FFFFFF"/>
              </a:solidFill>
              <a:latin typeface="Calibri"/>
              <a:ea typeface="ＭＳ Ｐゴシック" charset="-128"/>
            </a:endParaRPr>
          </a:p>
        </p:txBody>
      </p:sp>
      <p:sp>
        <p:nvSpPr>
          <p:cNvPr id="15" name="Tijdelijke aanduiding voor tekst 12">
            <a:extLst>
              <a:ext uri="{FF2B5EF4-FFF2-40B4-BE49-F238E27FC236}">
                <a16:creationId xmlns:a16="http://schemas.microsoft.com/office/drawing/2014/main" id="{BEC7F402-A2DB-5F4E-B6E4-6EB595DD2EA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8400" y="1730510"/>
            <a:ext cx="4492850" cy="860401"/>
          </a:xfrm>
          <a:solidFill>
            <a:srgbClr val="B1101A">
              <a:alpha val="90000"/>
            </a:srgbClr>
          </a:solidFill>
          <a:ln>
            <a:noFill/>
          </a:ln>
        </p:spPr>
        <p:txBody>
          <a:bodyPr wrap="square" lIns="180000" tIns="72000" rIns="108000" bIns="144000">
            <a:spAutoFit/>
          </a:bodyPr>
          <a:lstStyle>
            <a:lvl1pPr marL="0" marR="0" indent="0" algn="l" defTabSz="457200" rtl="0" eaLnBrk="0" fontAlgn="base" latinLnBrk="0" hangingPunct="0">
              <a:lnSpc>
                <a:spcPts val="25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 cap="none" baseline="0">
                <a:solidFill>
                  <a:schemeClr val="bg1"/>
                </a:solidFill>
                <a:latin typeface="Calibri"/>
              </a:defRPr>
            </a:lvl1pPr>
            <a:lvl2pPr>
              <a:lnSpc>
                <a:spcPts val="2500"/>
              </a:lnSpc>
              <a:buNone/>
              <a:defRPr sz="2400">
                <a:solidFill>
                  <a:schemeClr val="bg1"/>
                </a:solidFill>
                <a:latin typeface="Arial Narrow" pitchFamily="34" charset="0"/>
              </a:defRPr>
            </a:lvl2pPr>
            <a:lvl3pPr>
              <a:lnSpc>
                <a:spcPts val="2500"/>
              </a:lnSpc>
              <a:buNone/>
              <a:defRPr sz="2400">
                <a:solidFill>
                  <a:schemeClr val="bg1"/>
                </a:solidFill>
                <a:latin typeface="Arial Narrow" pitchFamily="34" charset="0"/>
              </a:defRPr>
            </a:lvl3pPr>
            <a:lvl4pPr>
              <a:lnSpc>
                <a:spcPts val="2500"/>
              </a:lnSpc>
              <a:buNone/>
              <a:defRPr sz="2400">
                <a:solidFill>
                  <a:schemeClr val="bg1"/>
                </a:solidFill>
                <a:latin typeface="Arial Narrow" pitchFamily="34" charset="0"/>
              </a:defRPr>
            </a:lvl4pPr>
            <a:lvl5pPr>
              <a:lnSpc>
                <a:spcPts val="2500"/>
              </a:lnSpc>
              <a:buNone/>
              <a:defRPr sz="2400">
                <a:solidFill>
                  <a:schemeClr val="bg1"/>
                </a:solidFill>
                <a:latin typeface="Arial Narrow" pitchFamily="34" charset="0"/>
              </a:defRPr>
            </a:lvl5pPr>
          </a:lstStyle>
          <a:p>
            <a:pPr marL="0" marR="0" lvl="0" indent="0" algn="l" defTabSz="457200" rtl="0" eaLnBrk="0" fontAlgn="base" latinLnBrk="0" hangingPunct="0">
              <a:lnSpc>
                <a:spcPts val="25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Dit tekstvlak past zich aan de hoeveelheid tekst</a:t>
            </a:r>
          </a:p>
        </p:txBody>
      </p:sp>
      <p:sp>
        <p:nvSpPr>
          <p:cNvPr id="16" name="KopieerBalk">
            <a:extLst>
              <a:ext uri="{FF2B5EF4-FFF2-40B4-BE49-F238E27FC236}">
                <a16:creationId xmlns:a16="http://schemas.microsoft.com/office/drawing/2014/main" id="{238451C4-A514-A541-8F24-1B64B2050094}"/>
              </a:ext>
            </a:extLst>
          </p:cNvPr>
          <p:cNvSpPr/>
          <p:nvPr userDrawn="1"/>
        </p:nvSpPr>
        <p:spPr>
          <a:xfrm>
            <a:off x="908602" y="1583438"/>
            <a:ext cx="144016" cy="147600"/>
          </a:xfrm>
          <a:prstGeom prst="rtTriangle">
            <a:avLst/>
          </a:prstGeom>
          <a:solidFill>
            <a:srgbClr val="B1101A">
              <a:alpha val="9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 dirty="0">
              <a:solidFill>
                <a:srgbClr val="FFFFFF"/>
              </a:solidFill>
              <a:latin typeface="Calibri"/>
              <a:ea typeface="ＭＳ Ｐゴシック" charset="-128"/>
            </a:endParaRPr>
          </a:p>
        </p:txBody>
      </p:sp>
      <p:sp>
        <p:nvSpPr>
          <p:cNvPr id="17" name="KopieerBalk">
            <a:extLst>
              <a:ext uri="{FF2B5EF4-FFF2-40B4-BE49-F238E27FC236}">
                <a16:creationId xmlns:a16="http://schemas.microsoft.com/office/drawing/2014/main" id="{56FFE838-20C2-1F4D-A67F-B5392F3F0F03}"/>
              </a:ext>
            </a:extLst>
          </p:cNvPr>
          <p:cNvSpPr/>
          <p:nvPr userDrawn="1"/>
        </p:nvSpPr>
        <p:spPr>
          <a:xfrm flipH="1">
            <a:off x="1016423" y="1583438"/>
            <a:ext cx="144016" cy="147600"/>
          </a:xfrm>
          <a:prstGeom prst="rtTriangle">
            <a:avLst/>
          </a:prstGeom>
          <a:solidFill>
            <a:srgbClr val="B1101A">
              <a:alpha val="9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 dirty="0">
              <a:solidFill>
                <a:srgbClr val="FFFFFF"/>
              </a:solidFill>
              <a:latin typeface="Calibri"/>
              <a:ea typeface="ＭＳ Ｐゴシック" charset="-128"/>
            </a:endParaRPr>
          </a:p>
        </p:txBody>
      </p:sp>
      <p:sp>
        <p:nvSpPr>
          <p:cNvPr id="18" name="KopieerBalk">
            <a:extLst>
              <a:ext uri="{FF2B5EF4-FFF2-40B4-BE49-F238E27FC236}">
                <a16:creationId xmlns:a16="http://schemas.microsoft.com/office/drawing/2014/main" id="{8FB5A7E7-46C5-B54F-A132-8C9DFC73BE39}"/>
              </a:ext>
            </a:extLst>
          </p:cNvPr>
          <p:cNvSpPr/>
          <p:nvPr userDrawn="1"/>
        </p:nvSpPr>
        <p:spPr>
          <a:xfrm flipH="1">
            <a:off x="1160437" y="1583438"/>
            <a:ext cx="3760813" cy="147072"/>
          </a:xfrm>
          <a:prstGeom prst="rect">
            <a:avLst/>
          </a:prstGeom>
          <a:solidFill>
            <a:srgbClr val="B1101A">
              <a:alpha val="9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 dirty="0">
              <a:solidFill>
                <a:srgbClr val="FFFFFF"/>
              </a:solidFill>
              <a:latin typeface="Calibri"/>
              <a:ea typeface="ＭＳ Ｐゴシック" charset="-128"/>
            </a:endParaRPr>
          </a:p>
        </p:txBody>
      </p:sp>
      <p:sp>
        <p:nvSpPr>
          <p:cNvPr id="19" name="KopieerBalk">
            <a:extLst>
              <a:ext uri="{FF2B5EF4-FFF2-40B4-BE49-F238E27FC236}">
                <a16:creationId xmlns:a16="http://schemas.microsoft.com/office/drawing/2014/main" id="{FF7DD55A-C0F3-ED48-8641-85E696B83A1B}"/>
              </a:ext>
            </a:extLst>
          </p:cNvPr>
          <p:cNvSpPr/>
          <p:nvPr userDrawn="1"/>
        </p:nvSpPr>
        <p:spPr>
          <a:xfrm flipH="1">
            <a:off x="429790" y="1583438"/>
            <a:ext cx="478800" cy="147600"/>
          </a:xfrm>
          <a:prstGeom prst="rect">
            <a:avLst/>
          </a:prstGeom>
          <a:solidFill>
            <a:srgbClr val="B1101A">
              <a:alpha val="9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 dirty="0">
              <a:solidFill>
                <a:srgbClr val="FFFFFF"/>
              </a:solidFill>
              <a:latin typeface="Calibri"/>
              <a:ea typeface="ＭＳ Ｐゴシック" charset="-128"/>
            </a:endParaRP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8C7563A9-6D17-B84E-B106-C04F3883CF2A}"/>
              </a:ext>
            </a:extLst>
          </p:cNvPr>
          <p:cNvSpPr txBox="1"/>
          <p:nvPr userDrawn="1"/>
        </p:nvSpPr>
        <p:spPr>
          <a:xfrm>
            <a:off x="360365" y="4684771"/>
            <a:ext cx="5205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50D66D5-936C-0A41-A17F-4B659CD88FC0}" type="slidenum">
              <a:rPr lang="nl-NL" sz="900" baseline="0" smtClean="0">
                <a:solidFill>
                  <a:schemeClr val="bg1"/>
                </a:solidFill>
              </a:rPr>
              <a:t>‹nr.›</a:t>
            </a:fld>
            <a:endParaRPr lang="nl-NL" sz="900" baseline="0" dirty="0">
              <a:solidFill>
                <a:schemeClr val="bg1"/>
              </a:solidFill>
            </a:endParaRPr>
          </a:p>
        </p:txBody>
      </p:sp>
      <p:sp>
        <p:nvSpPr>
          <p:cNvPr id="24" name="Tijdelijke aanduiding voor voettekst 4">
            <a:extLst>
              <a:ext uri="{FF2B5EF4-FFF2-40B4-BE49-F238E27FC236}">
                <a16:creationId xmlns:a16="http://schemas.microsoft.com/office/drawing/2014/main" id="{77711C59-A372-9043-A8D7-D81B2B4553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2390" y="4624986"/>
            <a:ext cx="523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FFFFFF"/>
                </a:solidFill>
                <a:latin typeface="Calibri"/>
              </a:defRPr>
            </a:lvl1pPr>
          </a:lstStyle>
          <a:p>
            <a:r>
              <a:rPr lang="nl-NL"/>
              <a:t>Verander de footer tekst: menu &gt; invoegen&gt; kop en 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07520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 twee reg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Afbeelding 19">
            <a:extLst>
              <a:ext uri="{FF2B5EF4-FFF2-40B4-BE49-F238E27FC236}">
                <a16:creationId xmlns:a16="http://schemas.microsoft.com/office/drawing/2014/main" id="{CAAEE311-236F-6F40-957F-95822F3278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99161" y="4279280"/>
            <a:ext cx="3282265" cy="614805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DF418E79-7D2D-874C-AF18-C6574AD352E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8400" y="460800"/>
            <a:ext cx="4461100" cy="1080000"/>
          </a:xfrm>
          <a:prstGeom prst="rect">
            <a:avLst/>
          </a:prstGeom>
          <a:solidFill>
            <a:srgbClr val="D03124">
              <a:alpha val="89804"/>
            </a:srgbClr>
          </a:solidFill>
          <a:ln>
            <a:noFill/>
          </a:ln>
          <a:effectLst>
            <a:outerShdw blurRad="50800" dist="38100" dir="2700000" algn="tl" rotWithShape="0">
              <a:srgbClr val="A6A6A6">
                <a:alpha val="40000"/>
              </a:srgbClr>
            </a:outerShdw>
          </a:effectLst>
        </p:spPr>
        <p:txBody>
          <a:bodyPr lIns="180000" tIns="108000" rIns="108000" bIns="0" anchor="ctr" anchorCtr="0">
            <a:noAutofit/>
          </a:bodyPr>
          <a:lstStyle>
            <a:lvl1pPr algn="l">
              <a:lnSpc>
                <a:spcPts val="3200"/>
              </a:lnSpc>
              <a:defRPr sz="3200" cap="all" baseline="0">
                <a:solidFill>
                  <a:schemeClr val="bg1"/>
                </a:solidFill>
                <a:latin typeface="Calibri"/>
              </a:defRPr>
            </a:lvl1pPr>
          </a:lstStyle>
          <a:p>
            <a:r>
              <a:rPr lang="en-US" dirty="0"/>
              <a:t>TITEL MAXIMAAL 2 REGELS</a:t>
            </a:r>
            <a:endParaRPr lang="nl-NL" dirty="0"/>
          </a:p>
        </p:txBody>
      </p:sp>
      <p:sp>
        <p:nvSpPr>
          <p:cNvPr id="14" name="KopieerDriehoekje">
            <a:extLst>
              <a:ext uri="{FF2B5EF4-FFF2-40B4-BE49-F238E27FC236}">
                <a16:creationId xmlns:a16="http://schemas.microsoft.com/office/drawing/2014/main" id="{08F0C54F-A15B-784A-A7EC-971C8EDFB9E9}"/>
              </a:ext>
            </a:extLst>
          </p:cNvPr>
          <p:cNvSpPr>
            <a:spLocks noChangeAspect="1"/>
          </p:cNvSpPr>
          <p:nvPr userDrawn="1"/>
        </p:nvSpPr>
        <p:spPr>
          <a:xfrm flipV="1">
            <a:off x="927100" y="1540800"/>
            <a:ext cx="216000" cy="108000"/>
          </a:xfrm>
          <a:prstGeom prst="triangle">
            <a:avLst/>
          </a:prstGeom>
          <a:solidFill>
            <a:srgbClr val="D03124">
              <a:alpha val="89804"/>
            </a:srgbClr>
          </a:solidFill>
          <a:ln w="3175">
            <a:noFill/>
          </a:ln>
          <a:effectLst>
            <a:outerShdw blurRad="50800" dist="38100" dir="2700000" algn="tl" rotWithShape="0">
              <a:srgbClr val="A6A6A6">
                <a:alpha val="40000"/>
              </a:srgb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 dirty="0">
              <a:solidFill>
                <a:srgbClr val="FFFFFF"/>
              </a:solidFill>
              <a:latin typeface="Calibri"/>
              <a:ea typeface="ＭＳ Ｐゴシック" charset="-128"/>
            </a:endParaRPr>
          </a:p>
        </p:txBody>
      </p:sp>
      <p:sp>
        <p:nvSpPr>
          <p:cNvPr id="15" name="Tijdelijke aanduiding voor tekst 12">
            <a:extLst>
              <a:ext uri="{FF2B5EF4-FFF2-40B4-BE49-F238E27FC236}">
                <a16:creationId xmlns:a16="http://schemas.microsoft.com/office/drawing/2014/main" id="{BEC7F402-A2DB-5F4E-B6E4-6EB595DD2EA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8400" y="1730510"/>
            <a:ext cx="4461100" cy="860401"/>
          </a:xfrm>
          <a:solidFill>
            <a:srgbClr val="D95139">
              <a:alpha val="89804"/>
            </a:srgbClr>
          </a:solidFill>
          <a:ln>
            <a:noFill/>
          </a:ln>
        </p:spPr>
        <p:txBody>
          <a:bodyPr wrap="square" lIns="180000" tIns="72000" rIns="108000" bIns="144000">
            <a:spAutoFit/>
          </a:bodyPr>
          <a:lstStyle>
            <a:lvl1pPr marL="0" marR="0" indent="0" algn="l" defTabSz="457200" rtl="0" eaLnBrk="0" fontAlgn="base" latinLnBrk="0" hangingPunct="0">
              <a:lnSpc>
                <a:spcPts val="25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 cap="none" baseline="0">
                <a:solidFill>
                  <a:schemeClr val="bg1"/>
                </a:solidFill>
                <a:latin typeface="Calibri"/>
              </a:defRPr>
            </a:lvl1pPr>
            <a:lvl2pPr>
              <a:lnSpc>
                <a:spcPts val="2500"/>
              </a:lnSpc>
              <a:buNone/>
              <a:defRPr sz="2400">
                <a:solidFill>
                  <a:schemeClr val="bg1"/>
                </a:solidFill>
                <a:latin typeface="Arial Narrow" pitchFamily="34" charset="0"/>
              </a:defRPr>
            </a:lvl2pPr>
            <a:lvl3pPr>
              <a:lnSpc>
                <a:spcPts val="2500"/>
              </a:lnSpc>
              <a:buNone/>
              <a:defRPr sz="2400">
                <a:solidFill>
                  <a:schemeClr val="bg1"/>
                </a:solidFill>
                <a:latin typeface="Arial Narrow" pitchFamily="34" charset="0"/>
              </a:defRPr>
            </a:lvl3pPr>
            <a:lvl4pPr>
              <a:lnSpc>
                <a:spcPts val="2500"/>
              </a:lnSpc>
              <a:buNone/>
              <a:defRPr sz="2400">
                <a:solidFill>
                  <a:schemeClr val="bg1"/>
                </a:solidFill>
                <a:latin typeface="Arial Narrow" pitchFamily="34" charset="0"/>
              </a:defRPr>
            </a:lvl4pPr>
            <a:lvl5pPr>
              <a:lnSpc>
                <a:spcPts val="2500"/>
              </a:lnSpc>
              <a:buNone/>
              <a:defRPr sz="2400">
                <a:solidFill>
                  <a:schemeClr val="bg1"/>
                </a:solidFill>
                <a:latin typeface="Arial Narrow" pitchFamily="34" charset="0"/>
              </a:defRPr>
            </a:lvl5pPr>
          </a:lstStyle>
          <a:p>
            <a:pPr marL="0" marR="0" lvl="0" indent="0" algn="l" defTabSz="457200" rtl="0" eaLnBrk="0" fontAlgn="base" latinLnBrk="0" hangingPunct="0">
              <a:lnSpc>
                <a:spcPts val="25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Dit tekstvlak past zich aan de hoeveelheid tekst</a:t>
            </a:r>
          </a:p>
        </p:txBody>
      </p:sp>
      <p:sp>
        <p:nvSpPr>
          <p:cNvPr id="16" name="KopieerBalk">
            <a:extLst>
              <a:ext uri="{FF2B5EF4-FFF2-40B4-BE49-F238E27FC236}">
                <a16:creationId xmlns:a16="http://schemas.microsoft.com/office/drawing/2014/main" id="{238451C4-A514-A541-8F24-1B64B2050094}"/>
              </a:ext>
            </a:extLst>
          </p:cNvPr>
          <p:cNvSpPr/>
          <p:nvPr userDrawn="1"/>
        </p:nvSpPr>
        <p:spPr>
          <a:xfrm>
            <a:off x="908602" y="1583438"/>
            <a:ext cx="144016" cy="147600"/>
          </a:xfrm>
          <a:prstGeom prst="rtTriangle">
            <a:avLst/>
          </a:prstGeom>
          <a:solidFill>
            <a:srgbClr val="D95139">
              <a:alpha val="8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 dirty="0">
              <a:solidFill>
                <a:srgbClr val="FFFFFF"/>
              </a:solidFill>
              <a:latin typeface="Calibri"/>
              <a:ea typeface="ＭＳ Ｐゴシック" charset="-128"/>
            </a:endParaRPr>
          </a:p>
        </p:txBody>
      </p:sp>
      <p:sp>
        <p:nvSpPr>
          <p:cNvPr id="17" name="KopieerBalk">
            <a:extLst>
              <a:ext uri="{FF2B5EF4-FFF2-40B4-BE49-F238E27FC236}">
                <a16:creationId xmlns:a16="http://schemas.microsoft.com/office/drawing/2014/main" id="{56FFE838-20C2-1F4D-A67F-B5392F3F0F03}"/>
              </a:ext>
            </a:extLst>
          </p:cNvPr>
          <p:cNvSpPr/>
          <p:nvPr userDrawn="1"/>
        </p:nvSpPr>
        <p:spPr>
          <a:xfrm flipH="1">
            <a:off x="1016423" y="1583438"/>
            <a:ext cx="144016" cy="147600"/>
          </a:xfrm>
          <a:prstGeom prst="rtTriangle">
            <a:avLst/>
          </a:prstGeom>
          <a:solidFill>
            <a:srgbClr val="D95139">
              <a:alpha val="8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 dirty="0">
              <a:solidFill>
                <a:srgbClr val="FFFFFF"/>
              </a:solidFill>
              <a:latin typeface="Calibri"/>
              <a:ea typeface="ＭＳ Ｐゴシック" charset="-128"/>
            </a:endParaRPr>
          </a:p>
        </p:txBody>
      </p:sp>
      <p:sp>
        <p:nvSpPr>
          <p:cNvPr id="18" name="KopieerBalk">
            <a:extLst>
              <a:ext uri="{FF2B5EF4-FFF2-40B4-BE49-F238E27FC236}">
                <a16:creationId xmlns:a16="http://schemas.microsoft.com/office/drawing/2014/main" id="{8FB5A7E7-46C5-B54F-A132-8C9DFC73BE39}"/>
              </a:ext>
            </a:extLst>
          </p:cNvPr>
          <p:cNvSpPr/>
          <p:nvPr userDrawn="1"/>
        </p:nvSpPr>
        <p:spPr>
          <a:xfrm flipH="1">
            <a:off x="1160436" y="1583438"/>
            <a:ext cx="3729063" cy="147072"/>
          </a:xfrm>
          <a:prstGeom prst="rect">
            <a:avLst/>
          </a:prstGeom>
          <a:solidFill>
            <a:srgbClr val="D95139">
              <a:alpha val="8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 dirty="0">
              <a:solidFill>
                <a:srgbClr val="FFFFFF"/>
              </a:solidFill>
              <a:latin typeface="Calibri"/>
              <a:ea typeface="ＭＳ Ｐゴシック" charset="-128"/>
            </a:endParaRPr>
          </a:p>
        </p:txBody>
      </p:sp>
      <p:sp>
        <p:nvSpPr>
          <p:cNvPr id="19" name="KopieerBalk">
            <a:extLst>
              <a:ext uri="{FF2B5EF4-FFF2-40B4-BE49-F238E27FC236}">
                <a16:creationId xmlns:a16="http://schemas.microsoft.com/office/drawing/2014/main" id="{FF7DD55A-C0F3-ED48-8641-85E696B83A1B}"/>
              </a:ext>
            </a:extLst>
          </p:cNvPr>
          <p:cNvSpPr/>
          <p:nvPr userDrawn="1"/>
        </p:nvSpPr>
        <p:spPr>
          <a:xfrm flipH="1">
            <a:off x="429790" y="1583438"/>
            <a:ext cx="478800" cy="147600"/>
          </a:xfrm>
          <a:prstGeom prst="rect">
            <a:avLst/>
          </a:prstGeom>
          <a:solidFill>
            <a:srgbClr val="D95139">
              <a:alpha val="8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 dirty="0">
              <a:solidFill>
                <a:srgbClr val="FFFFFF"/>
              </a:solidFill>
              <a:latin typeface="Calibri"/>
              <a:ea typeface="ＭＳ Ｐゴシック" charset="-128"/>
            </a:endParaRP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6B654E99-322A-C64E-9F6F-4E46A3DD9102}"/>
              </a:ext>
            </a:extLst>
          </p:cNvPr>
          <p:cNvSpPr txBox="1"/>
          <p:nvPr userDrawn="1"/>
        </p:nvSpPr>
        <p:spPr>
          <a:xfrm>
            <a:off x="428399" y="4684770"/>
            <a:ext cx="4525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50D66D5-936C-0A41-A17F-4B659CD88FC0}" type="slidenum">
              <a:rPr lang="nl-NL" sz="900" baseline="0" smtClean="0">
                <a:solidFill>
                  <a:schemeClr val="bg1"/>
                </a:solidFill>
              </a:rPr>
              <a:t>‹nr.›</a:t>
            </a:fld>
            <a:endParaRPr lang="nl-NL" sz="900" baseline="0" dirty="0">
              <a:solidFill>
                <a:schemeClr val="bg1"/>
              </a:solidFill>
            </a:endParaRPr>
          </a:p>
        </p:txBody>
      </p:sp>
      <p:sp>
        <p:nvSpPr>
          <p:cNvPr id="24" name="Tijdelijke aanduiding voor voettekst 4">
            <a:extLst>
              <a:ext uri="{FF2B5EF4-FFF2-40B4-BE49-F238E27FC236}">
                <a16:creationId xmlns:a16="http://schemas.microsoft.com/office/drawing/2014/main" id="{849B7EFC-0FCB-D04A-92E2-6A50453BE7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2390" y="4624986"/>
            <a:ext cx="523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FFFFFF"/>
                </a:solidFill>
                <a:latin typeface="Calibri"/>
              </a:defRPr>
            </a:lvl1pPr>
          </a:lstStyle>
          <a:p>
            <a:r>
              <a:rPr lang="nl-NL"/>
              <a:t>Verander de footer tekst: menu &gt; invoegen&gt; kop en 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78586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 twee reg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Afbeelding 19">
            <a:extLst>
              <a:ext uri="{FF2B5EF4-FFF2-40B4-BE49-F238E27FC236}">
                <a16:creationId xmlns:a16="http://schemas.microsoft.com/office/drawing/2014/main" id="{CAAEE311-236F-6F40-957F-95822F3278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99163" y="4276519"/>
            <a:ext cx="3282261" cy="620326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DF418E79-7D2D-874C-AF18-C6574AD352E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8400" y="460800"/>
            <a:ext cx="4442050" cy="1080000"/>
          </a:xfrm>
          <a:prstGeom prst="rect">
            <a:avLst/>
          </a:prstGeom>
          <a:solidFill>
            <a:srgbClr val="A37C28">
              <a:alpha val="89804"/>
            </a:srgbClr>
          </a:solidFill>
          <a:ln>
            <a:noFill/>
          </a:ln>
          <a:effectLst>
            <a:outerShdw blurRad="50800" dist="38100" dir="2700000" algn="tl" rotWithShape="0">
              <a:srgbClr val="A6A6A6">
                <a:alpha val="40000"/>
              </a:srgbClr>
            </a:outerShdw>
          </a:effectLst>
        </p:spPr>
        <p:txBody>
          <a:bodyPr lIns="180000" tIns="108000" rIns="108000" bIns="0" anchor="ctr" anchorCtr="0">
            <a:noAutofit/>
          </a:bodyPr>
          <a:lstStyle>
            <a:lvl1pPr algn="l">
              <a:lnSpc>
                <a:spcPts val="3200"/>
              </a:lnSpc>
              <a:defRPr sz="3200" cap="all" baseline="0">
                <a:solidFill>
                  <a:schemeClr val="bg1"/>
                </a:solidFill>
                <a:latin typeface="Calibri"/>
              </a:defRPr>
            </a:lvl1pPr>
          </a:lstStyle>
          <a:p>
            <a:r>
              <a:rPr lang="en-US" dirty="0"/>
              <a:t>TITEL MAXIMAAL 2 REGELS</a:t>
            </a:r>
            <a:endParaRPr lang="nl-NL" dirty="0"/>
          </a:p>
        </p:txBody>
      </p:sp>
      <p:sp>
        <p:nvSpPr>
          <p:cNvPr id="14" name="KopieerDriehoekje">
            <a:extLst>
              <a:ext uri="{FF2B5EF4-FFF2-40B4-BE49-F238E27FC236}">
                <a16:creationId xmlns:a16="http://schemas.microsoft.com/office/drawing/2014/main" id="{08F0C54F-A15B-784A-A7EC-971C8EDFB9E9}"/>
              </a:ext>
            </a:extLst>
          </p:cNvPr>
          <p:cNvSpPr>
            <a:spLocks noChangeAspect="1"/>
          </p:cNvSpPr>
          <p:nvPr userDrawn="1"/>
        </p:nvSpPr>
        <p:spPr>
          <a:xfrm flipV="1">
            <a:off x="927100" y="1540800"/>
            <a:ext cx="216000" cy="108000"/>
          </a:xfrm>
          <a:prstGeom prst="triangle">
            <a:avLst/>
          </a:prstGeom>
          <a:solidFill>
            <a:srgbClr val="A37C28">
              <a:alpha val="89804"/>
            </a:srgbClr>
          </a:solidFill>
          <a:ln w="3175">
            <a:noFill/>
          </a:ln>
          <a:effectLst>
            <a:outerShdw blurRad="50800" dist="38100" dir="2700000" algn="tl" rotWithShape="0">
              <a:srgbClr val="A6A6A6">
                <a:alpha val="40000"/>
              </a:srgb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 dirty="0">
              <a:solidFill>
                <a:srgbClr val="FFFFFF"/>
              </a:solidFill>
              <a:latin typeface="Calibri"/>
              <a:ea typeface="ＭＳ Ｐゴシック" charset="-128"/>
            </a:endParaRPr>
          </a:p>
        </p:txBody>
      </p:sp>
      <p:sp>
        <p:nvSpPr>
          <p:cNvPr id="15" name="Tijdelijke aanduiding voor tekst 12">
            <a:extLst>
              <a:ext uri="{FF2B5EF4-FFF2-40B4-BE49-F238E27FC236}">
                <a16:creationId xmlns:a16="http://schemas.microsoft.com/office/drawing/2014/main" id="{BEC7F402-A2DB-5F4E-B6E4-6EB595DD2EA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8400" y="1723015"/>
            <a:ext cx="4442050" cy="860401"/>
          </a:xfrm>
          <a:solidFill>
            <a:srgbClr val="A89900">
              <a:alpha val="89804"/>
            </a:srgbClr>
          </a:solidFill>
          <a:ln>
            <a:noFill/>
          </a:ln>
        </p:spPr>
        <p:txBody>
          <a:bodyPr wrap="square" lIns="180000" tIns="72000" rIns="108000" bIns="144000">
            <a:spAutoFit/>
          </a:bodyPr>
          <a:lstStyle>
            <a:lvl1pPr marL="0" marR="0" indent="0" algn="l" defTabSz="457200" rtl="0" eaLnBrk="0" fontAlgn="base" latinLnBrk="0" hangingPunct="0">
              <a:lnSpc>
                <a:spcPts val="25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 cap="none" baseline="0">
                <a:solidFill>
                  <a:schemeClr val="bg1"/>
                </a:solidFill>
                <a:latin typeface="Calibri"/>
              </a:defRPr>
            </a:lvl1pPr>
            <a:lvl2pPr>
              <a:lnSpc>
                <a:spcPts val="2500"/>
              </a:lnSpc>
              <a:buNone/>
              <a:defRPr sz="2400">
                <a:solidFill>
                  <a:schemeClr val="bg1"/>
                </a:solidFill>
                <a:latin typeface="Arial Narrow" pitchFamily="34" charset="0"/>
              </a:defRPr>
            </a:lvl2pPr>
            <a:lvl3pPr>
              <a:lnSpc>
                <a:spcPts val="2500"/>
              </a:lnSpc>
              <a:buNone/>
              <a:defRPr sz="2400">
                <a:solidFill>
                  <a:schemeClr val="bg1"/>
                </a:solidFill>
                <a:latin typeface="Arial Narrow" pitchFamily="34" charset="0"/>
              </a:defRPr>
            </a:lvl3pPr>
            <a:lvl4pPr>
              <a:lnSpc>
                <a:spcPts val="2500"/>
              </a:lnSpc>
              <a:buNone/>
              <a:defRPr sz="2400">
                <a:solidFill>
                  <a:schemeClr val="bg1"/>
                </a:solidFill>
                <a:latin typeface="Arial Narrow" pitchFamily="34" charset="0"/>
              </a:defRPr>
            </a:lvl4pPr>
            <a:lvl5pPr>
              <a:lnSpc>
                <a:spcPts val="2500"/>
              </a:lnSpc>
              <a:buNone/>
              <a:defRPr sz="2400">
                <a:solidFill>
                  <a:schemeClr val="bg1"/>
                </a:solidFill>
                <a:latin typeface="Arial Narrow" pitchFamily="34" charset="0"/>
              </a:defRPr>
            </a:lvl5pPr>
          </a:lstStyle>
          <a:p>
            <a:pPr marL="0" marR="0" lvl="0" indent="0" algn="l" defTabSz="457200" rtl="0" eaLnBrk="0" fontAlgn="base" latinLnBrk="0" hangingPunct="0">
              <a:lnSpc>
                <a:spcPts val="25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Dit tekstvlak past zich aan de hoeveelheid tekst</a:t>
            </a:r>
          </a:p>
        </p:txBody>
      </p:sp>
      <p:sp>
        <p:nvSpPr>
          <p:cNvPr id="16" name="KopieerBalk">
            <a:extLst>
              <a:ext uri="{FF2B5EF4-FFF2-40B4-BE49-F238E27FC236}">
                <a16:creationId xmlns:a16="http://schemas.microsoft.com/office/drawing/2014/main" id="{238451C4-A514-A541-8F24-1B64B2050094}"/>
              </a:ext>
            </a:extLst>
          </p:cNvPr>
          <p:cNvSpPr/>
          <p:nvPr userDrawn="1"/>
        </p:nvSpPr>
        <p:spPr>
          <a:xfrm>
            <a:off x="908602" y="1575943"/>
            <a:ext cx="144016" cy="147600"/>
          </a:xfrm>
          <a:prstGeom prst="rtTriangle">
            <a:avLst/>
          </a:prstGeom>
          <a:solidFill>
            <a:srgbClr val="A89900">
              <a:alpha val="8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 dirty="0">
              <a:solidFill>
                <a:srgbClr val="FFFFFF"/>
              </a:solidFill>
              <a:latin typeface="Calibri"/>
              <a:ea typeface="ＭＳ Ｐゴシック" charset="-128"/>
            </a:endParaRPr>
          </a:p>
        </p:txBody>
      </p:sp>
      <p:sp>
        <p:nvSpPr>
          <p:cNvPr id="17" name="KopieerBalk">
            <a:extLst>
              <a:ext uri="{FF2B5EF4-FFF2-40B4-BE49-F238E27FC236}">
                <a16:creationId xmlns:a16="http://schemas.microsoft.com/office/drawing/2014/main" id="{56FFE838-20C2-1F4D-A67F-B5392F3F0F03}"/>
              </a:ext>
            </a:extLst>
          </p:cNvPr>
          <p:cNvSpPr/>
          <p:nvPr userDrawn="1"/>
        </p:nvSpPr>
        <p:spPr>
          <a:xfrm flipH="1">
            <a:off x="1016423" y="1575943"/>
            <a:ext cx="144016" cy="147600"/>
          </a:xfrm>
          <a:prstGeom prst="rtTriangle">
            <a:avLst/>
          </a:prstGeom>
          <a:solidFill>
            <a:srgbClr val="A89900">
              <a:alpha val="8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 dirty="0">
              <a:solidFill>
                <a:srgbClr val="FFFFFF"/>
              </a:solidFill>
              <a:latin typeface="Calibri"/>
              <a:ea typeface="ＭＳ Ｐゴシック" charset="-128"/>
            </a:endParaRPr>
          </a:p>
        </p:txBody>
      </p:sp>
      <p:sp>
        <p:nvSpPr>
          <p:cNvPr id="18" name="KopieerBalk">
            <a:extLst>
              <a:ext uri="{FF2B5EF4-FFF2-40B4-BE49-F238E27FC236}">
                <a16:creationId xmlns:a16="http://schemas.microsoft.com/office/drawing/2014/main" id="{8FB5A7E7-46C5-B54F-A132-8C9DFC73BE39}"/>
              </a:ext>
            </a:extLst>
          </p:cNvPr>
          <p:cNvSpPr/>
          <p:nvPr userDrawn="1"/>
        </p:nvSpPr>
        <p:spPr>
          <a:xfrm flipH="1">
            <a:off x="1160437" y="1575943"/>
            <a:ext cx="3710013" cy="147072"/>
          </a:xfrm>
          <a:prstGeom prst="rect">
            <a:avLst/>
          </a:prstGeom>
          <a:solidFill>
            <a:srgbClr val="A89900">
              <a:alpha val="8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 dirty="0">
              <a:solidFill>
                <a:srgbClr val="FFFFFF"/>
              </a:solidFill>
              <a:latin typeface="Calibri"/>
              <a:ea typeface="ＭＳ Ｐゴシック" charset="-128"/>
            </a:endParaRPr>
          </a:p>
        </p:txBody>
      </p:sp>
      <p:sp>
        <p:nvSpPr>
          <p:cNvPr id="19" name="KopieerBalk">
            <a:extLst>
              <a:ext uri="{FF2B5EF4-FFF2-40B4-BE49-F238E27FC236}">
                <a16:creationId xmlns:a16="http://schemas.microsoft.com/office/drawing/2014/main" id="{FF7DD55A-C0F3-ED48-8641-85E696B83A1B}"/>
              </a:ext>
            </a:extLst>
          </p:cNvPr>
          <p:cNvSpPr/>
          <p:nvPr userDrawn="1"/>
        </p:nvSpPr>
        <p:spPr>
          <a:xfrm flipH="1">
            <a:off x="429790" y="1575943"/>
            <a:ext cx="478800" cy="147600"/>
          </a:xfrm>
          <a:prstGeom prst="rect">
            <a:avLst/>
          </a:prstGeom>
          <a:solidFill>
            <a:srgbClr val="A89900">
              <a:alpha val="8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 dirty="0">
              <a:solidFill>
                <a:srgbClr val="FFFFFF"/>
              </a:solidFill>
              <a:latin typeface="Calibri"/>
              <a:ea typeface="ＭＳ Ｐゴシック" charset="-128"/>
            </a:endParaRP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B865B5FF-88C0-8445-B294-53C9BDEC0CE1}"/>
              </a:ext>
            </a:extLst>
          </p:cNvPr>
          <p:cNvSpPr txBox="1"/>
          <p:nvPr userDrawn="1"/>
        </p:nvSpPr>
        <p:spPr>
          <a:xfrm>
            <a:off x="360365" y="4684771"/>
            <a:ext cx="5205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50D66D5-936C-0A41-A17F-4B659CD88FC0}" type="slidenum">
              <a:rPr lang="nl-NL" sz="900" baseline="0" smtClean="0">
                <a:solidFill>
                  <a:schemeClr val="bg1"/>
                </a:solidFill>
              </a:rPr>
              <a:t>‹nr.›</a:t>
            </a:fld>
            <a:endParaRPr lang="nl-NL" sz="900" baseline="0" dirty="0">
              <a:solidFill>
                <a:schemeClr val="bg1"/>
              </a:solidFill>
            </a:endParaRPr>
          </a:p>
        </p:txBody>
      </p:sp>
      <p:sp>
        <p:nvSpPr>
          <p:cNvPr id="24" name="Tijdelijke aanduiding voor voettekst 4">
            <a:extLst>
              <a:ext uri="{FF2B5EF4-FFF2-40B4-BE49-F238E27FC236}">
                <a16:creationId xmlns:a16="http://schemas.microsoft.com/office/drawing/2014/main" id="{51B9A8FD-4540-8840-AE9E-9FF2DCAB1C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2390" y="4624986"/>
            <a:ext cx="523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FFFFFF"/>
                </a:solidFill>
                <a:latin typeface="Calibri"/>
              </a:defRPr>
            </a:lvl1pPr>
          </a:lstStyle>
          <a:p>
            <a:r>
              <a:rPr lang="nl-NL"/>
              <a:t>Verander de footer tekst: menu &gt; invoegen&gt; kop en 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60189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el twee reg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Afbeelding 19">
            <a:extLst>
              <a:ext uri="{FF2B5EF4-FFF2-40B4-BE49-F238E27FC236}">
                <a16:creationId xmlns:a16="http://schemas.microsoft.com/office/drawing/2014/main" id="{CAAEE311-236F-6F40-957F-95822F3278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99161" y="4279279"/>
            <a:ext cx="3282265" cy="614805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DF418E79-7D2D-874C-AF18-C6574AD352E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8400" y="460800"/>
            <a:ext cx="4467450" cy="1080000"/>
          </a:xfrm>
          <a:prstGeom prst="rect">
            <a:avLst/>
          </a:prstGeom>
          <a:solidFill>
            <a:srgbClr val="04A64B">
              <a:alpha val="89804"/>
            </a:srgbClr>
          </a:solidFill>
          <a:ln>
            <a:noFill/>
          </a:ln>
          <a:effectLst>
            <a:outerShdw blurRad="50800" dist="38100" dir="2700000" algn="tl" rotWithShape="0">
              <a:srgbClr val="A6A6A6">
                <a:alpha val="40000"/>
              </a:srgbClr>
            </a:outerShdw>
          </a:effectLst>
        </p:spPr>
        <p:txBody>
          <a:bodyPr lIns="180000" tIns="108000" rIns="108000" bIns="0" anchor="ctr" anchorCtr="0">
            <a:noAutofit/>
          </a:bodyPr>
          <a:lstStyle>
            <a:lvl1pPr algn="l">
              <a:lnSpc>
                <a:spcPts val="3200"/>
              </a:lnSpc>
              <a:defRPr sz="3200" cap="all" baseline="0">
                <a:solidFill>
                  <a:schemeClr val="bg1"/>
                </a:solidFill>
                <a:latin typeface="Calibri"/>
              </a:defRPr>
            </a:lvl1pPr>
          </a:lstStyle>
          <a:p>
            <a:r>
              <a:rPr lang="en-US" dirty="0"/>
              <a:t>TITEL MAXIMAAL 2 REGELS</a:t>
            </a:r>
            <a:endParaRPr lang="nl-NL" dirty="0"/>
          </a:p>
        </p:txBody>
      </p:sp>
      <p:sp>
        <p:nvSpPr>
          <p:cNvPr id="14" name="KopieerDriehoekje">
            <a:extLst>
              <a:ext uri="{FF2B5EF4-FFF2-40B4-BE49-F238E27FC236}">
                <a16:creationId xmlns:a16="http://schemas.microsoft.com/office/drawing/2014/main" id="{08F0C54F-A15B-784A-A7EC-971C8EDFB9E9}"/>
              </a:ext>
            </a:extLst>
          </p:cNvPr>
          <p:cNvSpPr>
            <a:spLocks noChangeAspect="1"/>
          </p:cNvSpPr>
          <p:nvPr userDrawn="1"/>
        </p:nvSpPr>
        <p:spPr>
          <a:xfrm flipV="1">
            <a:off x="927100" y="1540800"/>
            <a:ext cx="216000" cy="108000"/>
          </a:xfrm>
          <a:prstGeom prst="triangle">
            <a:avLst/>
          </a:prstGeom>
          <a:solidFill>
            <a:srgbClr val="04A64B">
              <a:alpha val="89804"/>
            </a:srgbClr>
          </a:solidFill>
          <a:ln w="3175">
            <a:noFill/>
          </a:ln>
          <a:effectLst>
            <a:outerShdw blurRad="50800" dist="38100" dir="2700000" algn="tl" rotWithShape="0">
              <a:srgbClr val="A6A6A6">
                <a:alpha val="40000"/>
              </a:srgb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 dirty="0">
              <a:solidFill>
                <a:srgbClr val="FFFFFF"/>
              </a:solidFill>
              <a:latin typeface="Calibri"/>
              <a:ea typeface="ＭＳ Ｐゴシック" charset="-128"/>
            </a:endParaRPr>
          </a:p>
        </p:txBody>
      </p:sp>
      <p:sp>
        <p:nvSpPr>
          <p:cNvPr id="15" name="Tijdelijke aanduiding voor tekst 12">
            <a:extLst>
              <a:ext uri="{FF2B5EF4-FFF2-40B4-BE49-F238E27FC236}">
                <a16:creationId xmlns:a16="http://schemas.microsoft.com/office/drawing/2014/main" id="{BEC7F402-A2DB-5F4E-B6E4-6EB595DD2EA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8400" y="1723015"/>
            <a:ext cx="4467450" cy="860401"/>
          </a:xfrm>
          <a:solidFill>
            <a:srgbClr val="007A60">
              <a:alpha val="89804"/>
            </a:srgbClr>
          </a:solidFill>
          <a:ln>
            <a:noFill/>
          </a:ln>
        </p:spPr>
        <p:txBody>
          <a:bodyPr wrap="square" lIns="180000" tIns="72000" rIns="108000" bIns="144000">
            <a:spAutoFit/>
          </a:bodyPr>
          <a:lstStyle>
            <a:lvl1pPr marL="0" marR="0" indent="0" algn="l" defTabSz="457200" rtl="0" eaLnBrk="0" fontAlgn="base" latinLnBrk="0" hangingPunct="0">
              <a:lnSpc>
                <a:spcPts val="25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 cap="none" baseline="0">
                <a:solidFill>
                  <a:schemeClr val="bg1"/>
                </a:solidFill>
                <a:latin typeface="Calibri"/>
              </a:defRPr>
            </a:lvl1pPr>
            <a:lvl2pPr>
              <a:lnSpc>
                <a:spcPts val="2500"/>
              </a:lnSpc>
              <a:buNone/>
              <a:defRPr sz="2400">
                <a:solidFill>
                  <a:schemeClr val="bg1"/>
                </a:solidFill>
                <a:latin typeface="Arial Narrow" pitchFamily="34" charset="0"/>
              </a:defRPr>
            </a:lvl2pPr>
            <a:lvl3pPr>
              <a:lnSpc>
                <a:spcPts val="2500"/>
              </a:lnSpc>
              <a:buNone/>
              <a:defRPr sz="2400">
                <a:solidFill>
                  <a:schemeClr val="bg1"/>
                </a:solidFill>
                <a:latin typeface="Arial Narrow" pitchFamily="34" charset="0"/>
              </a:defRPr>
            </a:lvl3pPr>
            <a:lvl4pPr>
              <a:lnSpc>
                <a:spcPts val="2500"/>
              </a:lnSpc>
              <a:buNone/>
              <a:defRPr sz="2400">
                <a:solidFill>
                  <a:schemeClr val="bg1"/>
                </a:solidFill>
                <a:latin typeface="Arial Narrow" pitchFamily="34" charset="0"/>
              </a:defRPr>
            </a:lvl4pPr>
            <a:lvl5pPr>
              <a:lnSpc>
                <a:spcPts val="2500"/>
              </a:lnSpc>
              <a:buNone/>
              <a:defRPr sz="2400">
                <a:solidFill>
                  <a:schemeClr val="bg1"/>
                </a:solidFill>
                <a:latin typeface="Arial Narrow" pitchFamily="34" charset="0"/>
              </a:defRPr>
            </a:lvl5pPr>
          </a:lstStyle>
          <a:p>
            <a:pPr marL="0" marR="0" lvl="0" indent="0" algn="l" defTabSz="457200" rtl="0" eaLnBrk="0" fontAlgn="base" latinLnBrk="0" hangingPunct="0">
              <a:lnSpc>
                <a:spcPts val="25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Dit tekstvlak past zich aan de hoeveelheid tekst</a:t>
            </a:r>
          </a:p>
        </p:txBody>
      </p:sp>
      <p:sp>
        <p:nvSpPr>
          <p:cNvPr id="16" name="KopieerBalk">
            <a:extLst>
              <a:ext uri="{FF2B5EF4-FFF2-40B4-BE49-F238E27FC236}">
                <a16:creationId xmlns:a16="http://schemas.microsoft.com/office/drawing/2014/main" id="{238451C4-A514-A541-8F24-1B64B2050094}"/>
              </a:ext>
            </a:extLst>
          </p:cNvPr>
          <p:cNvSpPr/>
          <p:nvPr userDrawn="1"/>
        </p:nvSpPr>
        <p:spPr>
          <a:xfrm>
            <a:off x="908602" y="1575943"/>
            <a:ext cx="144016" cy="147600"/>
          </a:xfrm>
          <a:prstGeom prst="rtTriangle">
            <a:avLst/>
          </a:prstGeom>
          <a:solidFill>
            <a:srgbClr val="007A60">
              <a:alpha val="8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 dirty="0">
              <a:solidFill>
                <a:srgbClr val="FFFFFF"/>
              </a:solidFill>
              <a:latin typeface="Calibri"/>
              <a:ea typeface="ＭＳ Ｐゴシック" charset="-128"/>
            </a:endParaRPr>
          </a:p>
        </p:txBody>
      </p:sp>
      <p:sp>
        <p:nvSpPr>
          <p:cNvPr id="17" name="KopieerBalk">
            <a:extLst>
              <a:ext uri="{FF2B5EF4-FFF2-40B4-BE49-F238E27FC236}">
                <a16:creationId xmlns:a16="http://schemas.microsoft.com/office/drawing/2014/main" id="{56FFE838-20C2-1F4D-A67F-B5392F3F0F03}"/>
              </a:ext>
            </a:extLst>
          </p:cNvPr>
          <p:cNvSpPr/>
          <p:nvPr userDrawn="1"/>
        </p:nvSpPr>
        <p:spPr>
          <a:xfrm flipH="1">
            <a:off x="1016423" y="1575943"/>
            <a:ext cx="144016" cy="147600"/>
          </a:xfrm>
          <a:prstGeom prst="rtTriangle">
            <a:avLst/>
          </a:prstGeom>
          <a:solidFill>
            <a:srgbClr val="007A60">
              <a:alpha val="8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 dirty="0">
              <a:solidFill>
                <a:srgbClr val="FFFFFF"/>
              </a:solidFill>
              <a:latin typeface="Calibri"/>
              <a:ea typeface="ＭＳ Ｐゴシック" charset="-128"/>
            </a:endParaRPr>
          </a:p>
        </p:txBody>
      </p:sp>
      <p:sp>
        <p:nvSpPr>
          <p:cNvPr id="18" name="KopieerBalk">
            <a:extLst>
              <a:ext uri="{FF2B5EF4-FFF2-40B4-BE49-F238E27FC236}">
                <a16:creationId xmlns:a16="http://schemas.microsoft.com/office/drawing/2014/main" id="{8FB5A7E7-46C5-B54F-A132-8C9DFC73BE39}"/>
              </a:ext>
            </a:extLst>
          </p:cNvPr>
          <p:cNvSpPr/>
          <p:nvPr userDrawn="1"/>
        </p:nvSpPr>
        <p:spPr>
          <a:xfrm flipH="1">
            <a:off x="1160437" y="1575943"/>
            <a:ext cx="3735413" cy="147072"/>
          </a:xfrm>
          <a:prstGeom prst="rect">
            <a:avLst/>
          </a:prstGeom>
          <a:solidFill>
            <a:srgbClr val="007A60">
              <a:alpha val="8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 dirty="0">
              <a:solidFill>
                <a:srgbClr val="FFFFFF"/>
              </a:solidFill>
              <a:latin typeface="Calibri"/>
              <a:ea typeface="ＭＳ Ｐゴシック" charset="-128"/>
            </a:endParaRPr>
          </a:p>
        </p:txBody>
      </p:sp>
      <p:sp>
        <p:nvSpPr>
          <p:cNvPr id="19" name="KopieerBalk">
            <a:extLst>
              <a:ext uri="{FF2B5EF4-FFF2-40B4-BE49-F238E27FC236}">
                <a16:creationId xmlns:a16="http://schemas.microsoft.com/office/drawing/2014/main" id="{FF7DD55A-C0F3-ED48-8641-85E696B83A1B}"/>
              </a:ext>
            </a:extLst>
          </p:cNvPr>
          <p:cNvSpPr/>
          <p:nvPr userDrawn="1"/>
        </p:nvSpPr>
        <p:spPr>
          <a:xfrm flipH="1">
            <a:off x="429790" y="1575943"/>
            <a:ext cx="478800" cy="147600"/>
          </a:xfrm>
          <a:prstGeom prst="rect">
            <a:avLst/>
          </a:prstGeom>
          <a:solidFill>
            <a:srgbClr val="007A60">
              <a:alpha val="8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 dirty="0">
              <a:solidFill>
                <a:srgbClr val="FFFFFF"/>
              </a:solidFill>
              <a:latin typeface="Calibri"/>
              <a:ea typeface="ＭＳ Ｐゴシック" charset="-128"/>
            </a:endParaRP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437658EE-1B64-AC4D-BFBF-B279E2C3E6EE}"/>
              </a:ext>
            </a:extLst>
          </p:cNvPr>
          <p:cNvSpPr txBox="1"/>
          <p:nvPr userDrawn="1"/>
        </p:nvSpPr>
        <p:spPr>
          <a:xfrm>
            <a:off x="360365" y="4684771"/>
            <a:ext cx="5205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50D66D5-936C-0A41-A17F-4B659CD88FC0}" type="slidenum">
              <a:rPr lang="nl-NL" sz="900" baseline="0" smtClean="0">
                <a:solidFill>
                  <a:schemeClr val="bg1"/>
                </a:solidFill>
              </a:rPr>
              <a:t>‹nr.›</a:t>
            </a:fld>
            <a:endParaRPr lang="nl-NL" sz="900" baseline="0" dirty="0">
              <a:solidFill>
                <a:schemeClr val="bg1"/>
              </a:solidFill>
            </a:endParaRPr>
          </a:p>
        </p:txBody>
      </p:sp>
      <p:sp>
        <p:nvSpPr>
          <p:cNvPr id="24" name="Tijdelijke aanduiding voor voettekst 4">
            <a:extLst>
              <a:ext uri="{FF2B5EF4-FFF2-40B4-BE49-F238E27FC236}">
                <a16:creationId xmlns:a16="http://schemas.microsoft.com/office/drawing/2014/main" id="{8542E27F-CD4A-AA4D-AB6C-4B24C7C02B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2390" y="4624986"/>
            <a:ext cx="523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FFFFFF"/>
                </a:solidFill>
                <a:latin typeface="Calibri"/>
              </a:defRPr>
            </a:lvl1pPr>
          </a:lstStyle>
          <a:p>
            <a:r>
              <a:rPr lang="nl-NL"/>
              <a:t>Verander de footer tekst: menu &gt; invoegen&gt; kop en 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4931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el twee reg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Afbeelding 19">
            <a:extLst>
              <a:ext uri="{FF2B5EF4-FFF2-40B4-BE49-F238E27FC236}">
                <a16:creationId xmlns:a16="http://schemas.microsoft.com/office/drawing/2014/main" id="{CAAEE311-236F-6F40-957F-95822F3278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99161" y="4279279"/>
            <a:ext cx="3282265" cy="614805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DF418E79-7D2D-874C-AF18-C6574AD352E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8400" y="460800"/>
            <a:ext cx="4473800" cy="1080000"/>
          </a:xfrm>
          <a:prstGeom prst="rect">
            <a:avLst/>
          </a:prstGeom>
          <a:solidFill>
            <a:srgbClr val="33ADAC">
              <a:alpha val="89804"/>
            </a:srgbClr>
          </a:solidFill>
          <a:ln>
            <a:noFill/>
          </a:ln>
          <a:effectLst>
            <a:outerShdw blurRad="50800" dist="38100" dir="2700000" algn="tl" rotWithShape="0">
              <a:srgbClr val="A6A6A6">
                <a:alpha val="40000"/>
              </a:srgbClr>
            </a:outerShdw>
          </a:effectLst>
        </p:spPr>
        <p:txBody>
          <a:bodyPr lIns="180000" tIns="108000" rIns="108000" bIns="0" anchor="ctr" anchorCtr="0">
            <a:noAutofit/>
          </a:bodyPr>
          <a:lstStyle>
            <a:lvl1pPr algn="l">
              <a:lnSpc>
                <a:spcPts val="3200"/>
              </a:lnSpc>
              <a:defRPr sz="3200" cap="all" baseline="0">
                <a:solidFill>
                  <a:schemeClr val="bg1"/>
                </a:solidFill>
                <a:latin typeface="Calibri"/>
              </a:defRPr>
            </a:lvl1pPr>
          </a:lstStyle>
          <a:p>
            <a:r>
              <a:rPr lang="en-US" dirty="0"/>
              <a:t>TITEL MAXIMAAL 2 REGELS</a:t>
            </a:r>
            <a:endParaRPr lang="nl-NL" dirty="0"/>
          </a:p>
        </p:txBody>
      </p:sp>
      <p:sp>
        <p:nvSpPr>
          <p:cNvPr id="14" name="KopieerDriehoekje">
            <a:extLst>
              <a:ext uri="{FF2B5EF4-FFF2-40B4-BE49-F238E27FC236}">
                <a16:creationId xmlns:a16="http://schemas.microsoft.com/office/drawing/2014/main" id="{08F0C54F-A15B-784A-A7EC-971C8EDFB9E9}"/>
              </a:ext>
            </a:extLst>
          </p:cNvPr>
          <p:cNvSpPr>
            <a:spLocks noChangeAspect="1"/>
          </p:cNvSpPr>
          <p:nvPr userDrawn="1"/>
        </p:nvSpPr>
        <p:spPr>
          <a:xfrm flipV="1">
            <a:off x="927100" y="1540800"/>
            <a:ext cx="216000" cy="108000"/>
          </a:xfrm>
          <a:prstGeom prst="triangle">
            <a:avLst/>
          </a:prstGeom>
          <a:solidFill>
            <a:srgbClr val="33ADAC">
              <a:alpha val="89804"/>
            </a:srgbClr>
          </a:solidFill>
          <a:ln w="3175">
            <a:noFill/>
          </a:ln>
          <a:effectLst>
            <a:outerShdw blurRad="50800" dist="38100" dir="2700000" algn="tl" rotWithShape="0">
              <a:srgbClr val="A6A6A6">
                <a:alpha val="40000"/>
              </a:srgb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 dirty="0">
              <a:solidFill>
                <a:srgbClr val="FFFFFF"/>
              </a:solidFill>
              <a:latin typeface="Calibri"/>
              <a:ea typeface="ＭＳ Ｐゴシック" charset="-128"/>
            </a:endParaRPr>
          </a:p>
        </p:txBody>
      </p:sp>
      <p:sp>
        <p:nvSpPr>
          <p:cNvPr id="15" name="Tijdelijke aanduiding voor tekst 12">
            <a:extLst>
              <a:ext uri="{FF2B5EF4-FFF2-40B4-BE49-F238E27FC236}">
                <a16:creationId xmlns:a16="http://schemas.microsoft.com/office/drawing/2014/main" id="{BEC7F402-A2DB-5F4E-B6E4-6EB595DD2EA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8400" y="1730510"/>
            <a:ext cx="4473800" cy="860401"/>
          </a:xfrm>
          <a:solidFill>
            <a:srgbClr val="00A0AF">
              <a:alpha val="89804"/>
            </a:srgbClr>
          </a:solidFill>
          <a:ln>
            <a:noFill/>
          </a:ln>
        </p:spPr>
        <p:txBody>
          <a:bodyPr wrap="square" lIns="180000" tIns="72000" rIns="108000" bIns="144000">
            <a:spAutoFit/>
          </a:bodyPr>
          <a:lstStyle>
            <a:lvl1pPr marL="0" marR="0" indent="0" algn="l" defTabSz="457200" rtl="0" eaLnBrk="0" fontAlgn="base" latinLnBrk="0" hangingPunct="0">
              <a:lnSpc>
                <a:spcPts val="25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 cap="none" baseline="0">
                <a:solidFill>
                  <a:schemeClr val="bg1"/>
                </a:solidFill>
                <a:latin typeface="Calibri"/>
              </a:defRPr>
            </a:lvl1pPr>
            <a:lvl2pPr>
              <a:lnSpc>
                <a:spcPts val="2500"/>
              </a:lnSpc>
              <a:buNone/>
              <a:defRPr sz="2400">
                <a:solidFill>
                  <a:schemeClr val="bg1"/>
                </a:solidFill>
                <a:latin typeface="Arial Narrow" pitchFamily="34" charset="0"/>
              </a:defRPr>
            </a:lvl2pPr>
            <a:lvl3pPr>
              <a:lnSpc>
                <a:spcPts val="2500"/>
              </a:lnSpc>
              <a:buNone/>
              <a:defRPr sz="2400">
                <a:solidFill>
                  <a:schemeClr val="bg1"/>
                </a:solidFill>
                <a:latin typeface="Arial Narrow" pitchFamily="34" charset="0"/>
              </a:defRPr>
            </a:lvl3pPr>
            <a:lvl4pPr>
              <a:lnSpc>
                <a:spcPts val="2500"/>
              </a:lnSpc>
              <a:buNone/>
              <a:defRPr sz="2400">
                <a:solidFill>
                  <a:schemeClr val="bg1"/>
                </a:solidFill>
                <a:latin typeface="Arial Narrow" pitchFamily="34" charset="0"/>
              </a:defRPr>
            </a:lvl4pPr>
            <a:lvl5pPr>
              <a:lnSpc>
                <a:spcPts val="2500"/>
              </a:lnSpc>
              <a:buNone/>
              <a:defRPr sz="2400">
                <a:solidFill>
                  <a:schemeClr val="bg1"/>
                </a:solidFill>
                <a:latin typeface="Arial Narrow" pitchFamily="34" charset="0"/>
              </a:defRPr>
            </a:lvl5pPr>
          </a:lstStyle>
          <a:p>
            <a:pPr marL="0" marR="0" lvl="0" indent="0" algn="l" defTabSz="457200" rtl="0" eaLnBrk="0" fontAlgn="base" latinLnBrk="0" hangingPunct="0">
              <a:lnSpc>
                <a:spcPts val="25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Dit tekstvlak past zich aan de hoeveelheid tekst</a:t>
            </a:r>
          </a:p>
        </p:txBody>
      </p:sp>
      <p:sp>
        <p:nvSpPr>
          <p:cNvPr id="16" name="KopieerBalk">
            <a:extLst>
              <a:ext uri="{FF2B5EF4-FFF2-40B4-BE49-F238E27FC236}">
                <a16:creationId xmlns:a16="http://schemas.microsoft.com/office/drawing/2014/main" id="{238451C4-A514-A541-8F24-1B64B2050094}"/>
              </a:ext>
            </a:extLst>
          </p:cNvPr>
          <p:cNvSpPr/>
          <p:nvPr userDrawn="1"/>
        </p:nvSpPr>
        <p:spPr>
          <a:xfrm>
            <a:off x="908602" y="1583438"/>
            <a:ext cx="144016" cy="147600"/>
          </a:xfrm>
          <a:prstGeom prst="rtTriangle">
            <a:avLst/>
          </a:prstGeom>
          <a:solidFill>
            <a:srgbClr val="00A0AF">
              <a:alpha val="8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 dirty="0">
              <a:solidFill>
                <a:srgbClr val="FFFFFF"/>
              </a:solidFill>
              <a:latin typeface="Calibri"/>
              <a:ea typeface="ＭＳ Ｐゴシック" charset="-128"/>
            </a:endParaRPr>
          </a:p>
        </p:txBody>
      </p:sp>
      <p:sp>
        <p:nvSpPr>
          <p:cNvPr id="17" name="KopieerBalk">
            <a:extLst>
              <a:ext uri="{FF2B5EF4-FFF2-40B4-BE49-F238E27FC236}">
                <a16:creationId xmlns:a16="http://schemas.microsoft.com/office/drawing/2014/main" id="{56FFE838-20C2-1F4D-A67F-B5392F3F0F03}"/>
              </a:ext>
            </a:extLst>
          </p:cNvPr>
          <p:cNvSpPr/>
          <p:nvPr userDrawn="1"/>
        </p:nvSpPr>
        <p:spPr>
          <a:xfrm flipH="1">
            <a:off x="1016423" y="1583438"/>
            <a:ext cx="144016" cy="147600"/>
          </a:xfrm>
          <a:prstGeom prst="rtTriangle">
            <a:avLst/>
          </a:prstGeom>
          <a:solidFill>
            <a:srgbClr val="00A0AF">
              <a:alpha val="8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 dirty="0">
              <a:solidFill>
                <a:srgbClr val="FFFFFF"/>
              </a:solidFill>
              <a:latin typeface="Calibri"/>
              <a:ea typeface="ＭＳ Ｐゴシック" charset="-128"/>
            </a:endParaRPr>
          </a:p>
        </p:txBody>
      </p:sp>
      <p:sp>
        <p:nvSpPr>
          <p:cNvPr id="18" name="KopieerBalk">
            <a:extLst>
              <a:ext uri="{FF2B5EF4-FFF2-40B4-BE49-F238E27FC236}">
                <a16:creationId xmlns:a16="http://schemas.microsoft.com/office/drawing/2014/main" id="{8FB5A7E7-46C5-B54F-A132-8C9DFC73BE39}"/>
              </a:ext>
            </a:extLst>
          </p:cNvPr>
          <p:cNvSpPr/>
          <p:nvPr userDrawn="1"/>
        </p:nvSpPr>
        <p:spPr>
          <a:xfrm flipH="1">
            <a:off x="1160436" y="1583438"/>
            <a:ext cx="3741763" cy="147072"/>
          </a:xfrm>
          <a:prstGeom prst="rect">
            <a:avLst/>
          </a:prstGeom>
          <a:solidFill>
            <a:srgbClr val="00A0AF">
              <a:alpha val="8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 dirty="0">
              <a:solidFill>
                <a:srgbClr val="FFFFFF"/>
              </a:solidFill>
              <a:latin typeface="Calibri"/>
              <a:ea typeface="ＭＳ Ｐゴシック" charset="-128"/>
            </a:endParaRPr>
          </a:p>
        </p:txBody>
      </p:sp>
      <p:sp>
        <p:nvSpPr>
          <p:cNvPr id="19" name="KopieerBalk">
            <a:extLst>
              <a:ext uri="{FF2B5EF4-FFF2-40B4-BE49-F238E27FC236}">
                <a16:creationId xmlns:a16="http://schemas.microsoft.com/office/drawing/2014/main" id="{FF7DD55A-C0F3-ED48-8641-85E696B83A1B}"/>
              </a:ext>
            </a:extLst>
          </p:cNvPr>
          <p:cNvSpPr/>
          <p:nvPr userDrawn="1"/>
        </p:nvSpPr>
        <p:spPr>
          <a:xfrm flipH="1">
            <a:off x="429790" y="1583438"/>
            <a:ext cx="478800" cy="147600"/>
          </a:xfrm>
          <a:prstGeom prst="rect">
            <a:avLst/>
          </a:prstGeom>
          <a:solidFill>
            <a:srgbClr val="00A0AF">
              <a:alpha val="8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 dirty="0">
              <a:solidFill>
                <a:srgbClr val="FFFFFF"/>
              </a:solidFill>
              <a:latin typeface="Calibri"/>
              <a:ea typeface="ＭＳ Ｐゴシック" charset="-128"/>
            </a:endParaRP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6D2A9A33-3678-574C-8E4C-B884A2BCEC4D}"/>
              </a:ext>
            </a:extLst>
          </p:cNvPr>
          <p:cNvSpPr txBox="1"/>
          <p:nvPr userDrawn="1"/>
        </p:nvSpPr>
        <p:spPr>
          <a:xfrm>
            <a:off x="360365" y="4684771"/>
            <a:ext cx="5205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50D66D5-936C-0A41-A17F-4B659CD88FC0}" type="slidenum">
              <a:rPr lang="nl-NL" sz="900" baseline="0" smtClean="0">
                <a:solidFill>
                  <a:schemeClr val="bg1"/>
                </a:solidFill>
              </a:rPr>
              <a:t>‹nr.›</a:t>
            </a:fld>
            <a:endParaRPr lang="nl-NL" sz="900" baseline="0" dirty="0">
              <a:solidFill>
                <a:schemeClr val="bg1"/>
              </a:solidFill>
            </a:endParaRPr>
          </a:p>
        </p:txBody>
      </p:sp>
      <p:sp>
        <p:nvSpPr>
          <p:cNvPr id="24" name="Tijdelijke aanduiding voor voettekst 4">
            <a:extLst>
              <a:ext uri="{FF2B5EF4-FFF2-40B4-BE49-F238E27FC236}">
                <a16:creationId xmlns:a16="http://schemas.microsoft.com/office/drawing/2014/main" id="{1F76F25B-6580-F842-AC03-0C19FD8F5D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2390" y="4624986"/>
            <a:ext cx="523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FFFFFF"/>
                </a:solidFill>
                <a:latin typeface="Calibri"/>
              </a:defRPr>
            </a:lvl1pPr>
          </a:lstStyle>
          <a:p>
            <a:r>
              <a:rPr lang="nl-NL"/>
              <a:t>Verander de footer tekst: menu &gt; invoegen&gt; kop en voettekst</a:t>
            </a:r>
            <a:endParaRPr lang="nl-NL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E65727DC-E851-F74B-B804-A88FB901A43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99160" y="4279279"/>
            <a:ext cx="3282265" cy="614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69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twee reg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</p:spPr>
        <p:txBody>
          <a:bodyPr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>
                <a:solidFill>
                  <a:srgbClr val="FF0000"/>
                </a:solidFill>
              </a:defRPr>
            </a:lvl1pPr>
          </a:lstStyle>
          <a:p>
            <a:pPr lvl="0"/>
            <a:r>
              <a:rPr lang="nl-NL" noProof="0" dirty="0"/>
              <a:t>Click op het </a:t>
            </a:r>
            <a:r>
              <a:rPr lang="nl-NL" noProof="0" dirty="0" err="1"/>
              <a:t>ikoon</a:t>
            </a:r>
            <a:r>
              <a:rPr lang="nl-NL" noProof="0" dirty="0"/>
              <a:t> om een beeld te plaatsen</a:t>
            </a:r>
          </a:p>
          <a:p>
            <a:pPr lvl="0"/>
            <a:endParaRPr lang="nl-NL" noProof="0" dirty="0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B48BC6F0-3033-8E44-9A60-3B195F8C843A}"/>
              </a:ext>
            </a:extLst>
          </p:cNvPr>
          <p:cNvSpPr txBox="1"/>
          <p:nvPr userDrawn="1"/>
        </p:nvSpPr>
        <p:spPr>
          <a:xfrm>
            <a:off x="360365" y="4684771"/>
            <a:ext cx="5205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50D66D5-936C-0A41-A17F-4B659CD88FC0}" type="slidenum">
              <a:rPr lang="nl-NL" sz="900" baseline="0" smtClean="0">
                <a:solidFill>
                  <a:schemeClr val="bg1"/>
                </a:solidFill>
              </a:rPr>
              <a:t>‹nr.›</a:t>
            </a:fld>
            <a:endParaRPr lang="nl-NL" sz="900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839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idx="1"/>
          </p:nvPr>
        </p:nvSpPr>
        <p:spPr>
          <a:xfrm>
            <a:off x="324000" y="1080000"/>
            <a:ext cx="8460000" cy="372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err="1"/>
              <a:t>Klik</a:t>
            </a:r>
            <a:r>
              <a:rPr lang="en-US" dirty="0"/>
              <a:t> om </a:t>
            </a:r>
            <a:r>
              <a:rPr lang="en-US" dirty="0" err="1"/>
              <a:t>tekst</a:t>
            </a:r>
            <a:r>
              <a:rPr lang="en-US" dirty="0"/>
              <a:t> toe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voegen</a:t>
            </a:r>
            <a:endParaRPr lang="en-US" dirty="0"/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 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2" name="Tijdelijke aanduiding voor voettekst 4">
            <a:extLst>
              <a:ext uri="{FF2B5EF4-FFF2-40B4-BE49-F238E27FC236}">
                <a16:creationId xmlns:a16="http://schemas.microsoft.com/office/drawing/2014/main" id="{06D38BB4-AC94-A646-986C-9F150708CB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70100" y="4778375"/>
            <a:ext cx="523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FFFFFF"/>
                </a:solidFill>
                <a:latin typeface="Calibri"/>
              </a:defRPr>
            </a:lvl1pPr>
          </a:lstStyle>
          <a:p>
            <a:r>
              <a:rPr lang="nl-NL"/>
              <a:t>Verander de footer tekst: menu &gt; invoegen&gt; kop en voettekst</a:t>
            </a:r>
            <a:endParaRPr lang="nl-NL" dirty="0"/>
          </a:p>
        </p:txBody>
      </p:sp>
      <p:sp>
        <p:nvSpPr>
          <p:cNvPr id="13" name="Tijdelijke aanduiding voor dianummer 5">
            <a:extLst>
              <a:ext uri="{FF2B5EF4-FFF2-40B4-BE49-F238E27FC236}">
                <a16:creationId xmlns:a16="http://schemas.microsoft.com/office/drawing/2014/main" id="{7D9D1563-A775-984A-A9F5-4CFC45733B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24000" y="4778375"/>
            <a:ext cx="1047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rgbClr val="FFFFFF"/>
                </a:solidFill>
                <a:latin typeface="Calibri"/>
              </a:defRPr>
            </a:lvl1pPr>
          </a:lstStyle>
          <a:p>
            <a:fld id="{16CC70A2-6B8C-4FE8-A4AE-E466C9B2130C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63" r:id="rId9"/>
    <p:sldLayoutId id="2147483672" r:id="rId10"/>
    <p:sldLayoutId id="2147483657" r:id="rId11"/>
    <p:sldLayoutId id="2147483674" r:id="rId12"/>
    <p:sldLayoutId id="2147483675" r:id="rId13"/>
  </p:sldLayoutIdLst>
  <p:hf sldNum="0"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Arial Narrow Bold"/>
          <a:ea typeface="ＭＳ Ｐゴシック" charset="-128"/>
          <a:cs typeface="Arial Narrow Bold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Narrow Bold" charset="0"/>
          <a:ea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Narrow Bold" charset="0"/>
          <a:ea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Narrow Bold" charset="0"/>
          <a:ea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Narrow Bold" charset="0"/>
          <a:ea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Narrow Bold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Narrow Bold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Narrow Bold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Narrow Bold" charset="0"/>
          <a:ea typeface="ＭＳ Ｐゴシック" charset="-128"/>
        </a:defRPr>
      </a:lvl9pPr>
    </p:titleStyle>
    <p:bodyStyle>
      <a:lvl1pPr marL="273050" indent="0" algn="l" defTabSz="457200" rtl="0" eaLnBrk="1" fontAlgn="base" hangingPunct="1">
        <a:lnSpc>
          <a:spcPts val="3000"/>
        </a:lnSpc>
        <a:spcBef>
          <a:spcPts val="0"/>
        </a:spcBef>
        <a:spcAft>
          <a:spcPct val="0"/>
        </a:spcAft>
        <a:buFontTx/>
        <a:buNone/>
        <a:defRPr sz="2400" kern="1200" baseline="0">
          <a:solidFill>
            <a:schemeClr val="tx1"/>
          </a:solidFill>
          <a:latin typeface="Calibri" panose="020F0502020204030204" pitchFamily="34" charset="0"/>
          <a:ea typeface="ＭＳ Ｐゴシック" charset="-128"/>
          <a:cs typeface="Calibri" panose="020F0502020204030204" pitchFamily="34" charset="0"/>
        </a:defRPr>
      </a:lvl1pPr>
      <a:lvl2pPr marL="540000" indent="-271463" algn="l" defTabSz="457200" rtl="0" eaLnBrk="1" fontAlgn="base" hangingPunct="1">
        <a:spcBef>
          <a:spcPts val="0"/>
        </a:spcBef>
        <a:spcAft>
          <a:spcPct val="0"/>
        </a:spcAft>
        <a:buClr>
          <a:srgbClr val="0089CF"/>
        </a:buClr>
        <a:buSzPct val="80000"/>
        <a:buFont typeface="Wingdings" panose="05000000000000000000" pitchFamily="2" charset="2"/>
        <a:buChar char="§"/>
        <a:defRPr sz="2200" kern="1200" baseline="0">
          <a:solidFill>
            <a:schemeClr val="tx1"/>
          </a:solidFill>
          <a:latin typeface="Calibri" panose="020F0502020204030204" pitchFamily="34" charset="0"/>
          <a:ea typeface="ＭＳ Ｐゴシック" charset="-128"/>
          <a:cs typeface="+mn-cs"/>
        </a:defRPr>
      </a:lvl2pPr>
      <a:lvl3pPr marL="565200" indent="0" algn="l" defTabSz="457200" rtl="0" eaLnBrk="1" fontAlgn="base" hangingPunct="1">
        <a:spcBef>
          <a:spcPts val="0"/>
        </a:spcBef>
        <a:spcAft>
          <a:spcPct val="0"/>
        </a:spcAft>
        <a:buClr>
          <a:srgbClr val="0089CF"/>
        </a:buClr>
        <a:buSzPct val="80000"/>
        <a:buFont typeface="Lucida Grande"/>
        <a:buNone/>
        <a:defRPr sz="2000" kern="1200" baseline="0">
          <a:solidFill>
            <a:schemeClr val="tx1"/>
          </a:solidFill>
          <a:latin typeface="Calibri" panose="020F0502020204030204" pitchFamily="34" charset="0"/>
          <a:ea typeface="ＭＳ Ｐゴシック" charset="-128"/>
          <a:cs typeface="+mn-cs"/>
        </a:defRPr>
      </a:lvl3pPr>
      <a:lvl4pPr marL="1080000" indent="-266700" algn="l" defTabSz="457200" rtl="0" eaLnBrk="1" fontAlgn="base" hangingPunct="1">
        <a:spcBef>
          <a:spcPts val="0"/>
        </a:spcBef>
        <a:spcAft>
          <a:spcPct val="0"/>
        </a:spcAft>
        <a:buClr>
          <a:srgbClr val="0080B9"/>
        </a:buClr>
        <a:buSzPct val="80000"/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Calibri" panose="020F0502020204030204" pitchFamily="34" charset="0"/>
          <a:ea typeface="ＭＳ Ｐゴシック" charset="-128"/>
          <a:cs typeface="+mn-cs"/>
        </a:defRPr>
      </a:lvl4pPr>
      <a:lvl5pPr marL="1350000" indent="-261938" algn="l" defTabSz="457200" rtl="0" eaLnBrk="1" fontAlgn="base" hangingPunct="1">
        <a:spcBef>
          <a:spcPts val="0"/>
        </a:spcBef>
        <a:spcAft>
          <a:spcPct val="0"/>
        </a:spcAft>
        <a:buClr>
          <a:srgbClr val="0089CF"/>
        </a:buClr>
        <a:buSzPct val="80000"/>
        <a:buFont typeface="Lucida Grande"/>
        <a:buChar char="&gt;"/>
        <a:defRPr sz="1400" kern="1200" baseline="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716AE9AC-FE59-A24E-BEC2-889256A816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sz="2800" dirty="0" err="1"/>
              <a:t>BurgerschapsopdrachT</a:t>
            </a:r>
            <a:r>
              <a:rPr lang="nl-NL" dirty="0"/>
              <a:t> </a:t>
            </a:r>
            <a:br>
              <a:rPr lang="nl-NL" dirty="0"/>
            </a:br>
            <a:r>
              <a:rPr lang="nl-NL" sz="2800" dirty="0"/>
              <a:t>Onderwijs</a:t>
            </a:r>
            <a:br>
              <a:rPr lang="nl-NL" dirty="0"/>
            </a:br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79C8D5A-A886-DE41-A5C4-DE01822F3BB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8400" y="1730510"/>
            <a:ext cx="4473800" cy="860401"/>
          </a:xfrm>
        </p:spPr>
        <p:txBody>
          <a:bodyPr/>
          <a:lstStyle/>
          <a:p>
            <a:r>
              <a:rPr lang="nl-NL" sz="2000" b="1" dirty="0"/>
              <a:t>Expertmeeting 12 januari 2023</a:t>
            </a:r>
          </a:p>
          <a:p>
            <a:r>
              <a:rPr lang="nl-NL" dirty="0"/>
              <a:t>Prof. mr. F.J. van Ommeren</a:t>
            </a:r>
          </a:p>
        </p:txBody>
      </p:sp>
    </p:spTree>
    <p:extLst>
      <p:ext uri="{BB962C8B-B14F-4D97-AF65-F5344CB8AC3E}">
        <p14:creationId xmlns:p14="http://schemas.microsoft.com/office/powerpoint/2010/main" val="2488426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C9AD496A-2BB7-2644-A685-47A3E10891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4951" y="1371600"/>
            <a:ext cx="4570514" cy="3434400"/>
          </a:xfrm>
        </p:spPr>
        <p:txBody>
          <a:bodyPr/>
          <a:lstStyle/>
          <a:p>
            <a:pPr marL="270000" lvl="1" indent="0">
              <a:buNone/>
            </a:pPr>
            <a:endParaRPr lang="nl-NL" altLang="nl-NL" sz="2400" dirty="0"/>
          </a:p>
          <a:p>
            <a:pPr marL="270000" lvl="1" indent="0">
              <a:buNone/>
            </a:pPr>
            <a:endParaRPr lang="nl-NL" altLang="nl-NL" sz="2400" dirty="0"/>
          </a:p>
          <a:p>
            <a:pPr lvl="1">
              <a:buFontTx/>
              <a:buChar char="-"/>
            </a:pPr>
            <a:r>
              <a:rPr lang="nl-NL" altLang="nl-NL" sz="2400" dirty="0"/>
              <a:t>Burger acht de bevoegdheid de regel uit te vaardigen </a:t>
            </a:r>
            <a:r>
              <a:rPr lang="nl-NL" altLang="nl-NL" sz="2400" i="1" dirty="0"/>
              <a:t>legitiem.</a:t>
            </a:r>
          </a:p>
          <a:p>
            <a:pPr marL="270000" lvl="1" indent="0">
              <a:buNone/>
            </a:pPr>
            <a:endParaRPr lang="nl-NL" altLang="nl-NL" sz="2400" dirty="0"/>
          </a:p>
          <a:p>
            <a:pPr lvl="1">
              <a:buFontTx/>
              <a:buChar char="-"/>
            </a:pPr>
            <a:r>
              <a:rPr lang="nl-NL" altLang="nl-NL" sz="2400" dirty="0"/>
              <a:t>Burger weet dat de regel in principe voor </a:t>
            </a:r>
            <a:r>
              <a:rPr lang="nl-NL" altLang="nl-NL" sz="2400" i="1" dirty="0"/>
              <a:t>iedereen</a:t>
            </a:r>
            <a:r>
              <a:rPr lang="nl-NL" altLang="nl-NL" sz="2400" dirty="0"/>
              <a:t> geldt.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15F2F39-2E6C-6241-950D-7EF96C8F0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Waarom Gehoorzaamheid aan de wet?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BCE0C283-C295-0FB0-8A58-B9E990BD7062}"/>
              </a:ext>
            </a:extLst>
          </p:cNvPr>
          <p:cNvSpPr txBox="1"/>
          <p:nvPr/>
        </p:nvSpPr>
        <p:spPr>
          <a:xfrm>
            <a:off x="5362769" y="1484424"/>
            <a:ext cx="332403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altLang="nl-NL" sz="1700" i="1" dirty="0"/>
              <a:t>“People </a:t>
            </a:r>
            <a:r>
              <a:rPr lang="nl-NL" altLang="nl-NL" sz="1700" i="1" dirty="0" err="1"/>
              <a:t>obey</a:t>
            </a:r>
            <a:r>
              <a:rPr lang="nl-NL" altLang="nl-NL" sz="1700" i="1" dirty="0"/>
              <a:t> </a:t>
            </a:r>
            <a:r>
              <a:rPr lang="nl-NL" altLang="nl-NL" sz="1700" i="1" dirty="0" err="1"/>
              <a:t>the</a:t>
            </a:r>
            <a:r>
              <a:rPr lang="nl-NL" altLang="nl-NL" sz="1700" i="1" dirty="0"/>
              <a:t> </a:t>
            </a:r>
            <a:r>
              <a:rPr lang="nl-NL" altLang="nl-NL" sz="1700" i="1" dirty="0" err="1"/>
              <a:t>law</a:t>
            </a:r>
            <a:r>
              <a:rPr lang="nl-NL" altLang="nl-NL" sz="1700" i="1" dirty="0"/>
              <a:t> </a:t>
            </a:r>
            <a:r>
              <a:rPr lang="nl-NL" altLang="nl-NL" sz="1700" i="1" dirty="0" err="1"/>
              <a:t>if</a:t>
            </a:r>
            <a:r>
              <a:rPr lang="nl-NL" altLang="nl-NL" sz="1700" i="1" dirty="0"/>
              <a:t> </a:t>
            </a:r>
            <a:r>
              <a:rPr lang="nl-NL" altLang="nl-NL" sz="1700" i="1" dirty="0" err="1"/>
              <a:t>they</a:t>
            </a:r>
            <a:r>
              <a:rPr lang="nl-NL" altLang="nl-NL" sz="1700" i="1" dirty="0"/>
              <a:t> </a:t>
            </a:r>
            <a:r>
              <a:rPr lang="nl-NL" altLang="nl-NL" sz="1700" i="1" dirty="0" err="1"/>
              <a:t>believe</a:t>
            </a:r>
            <a:r>
              <a:rPr lang="nl-NL" altLang="nl-NL" sz="1700" i="1" dirty="0"/>
              <a:t> </a:t>
            </a:r>
            <a:r>
              <a:rPr lang="nl-NL" altLang="nl-NL" sz="1700" i="1" dirty="0" err="1"/>
              <a:t>it’s</a:t>
            </a:r>
            <a:r>
              <a:rPr lang="nl-NL" altLang="nl-NL" sz="1700" i="1" dirty="0"/>
              <a:t> </a:t>
            </a:r>
            <a:r>
              <a:rPr lang="nl-NL" altLang="nl-NL" sz="1700" i="1" dirty="0" err="1"/>
              <a:t>legitimate</a:t>
            </a:r>
            <a:r>
              <a:rPr lang="nl-NL" altLang="nl-NL" sz="1700" i="1" dirty="0"/>
              <a:t>, </a:t>
            </a:r>
            <a:r>
              <a:rPr lang="nl-NL" altLang="nl-NL" sz="1700" i="1" dirty="0" err="1"/>
              <a:t>not</a:t>
            </a:r>
            <a:r>
              <a:rPr lang="nl-NL" altLang="nl-NL" sz="1700" i="1" dirty="0"/>
              <a:t> </a:t>
            </a:r>
            <a:r>
              <a:rPr lang="nl-NL" altLang="nl-NL" sz="1700" i="1" dirty="0" err="1"/>
              <a:t>because</a:t>
            </a:r>
            <a:r>
              <a:rPr lang="nl-NL" altLang="nl-NL" sz="1700" i="1" dirty="0"/>
              <a:t> </a:t>
            </a:r>
            <a:r>
              <a:rPr lang="nl-NL" altLang="nl-NL" sz="1700" i="1" dirty="0" err="1"/>
              <a:t>they</a:t>
            </a:r>
            <a:r>
              <a:rPr lang="nl-NL" altLang="nl-NL" sz="1700" i="1" dirty="0"/>
              <a:t> </a:t>
            </a:r>
            <a:r>
              <a:rPr lang="nl-NL" altLang="nl-NL" sz="1700" i="1" dirty="0" err="1"/>
              <a:t>fear</a:t>
            </a:r>
            <a:r>
              <a:rPr lang="nl-NL" altLang="nl-NL" sz="1700" i="1" dirty="0"/>
              <a:t> </a:t>
            </a:r>
            <a:r>
              <a:rPr lang="nl-NL" altLang="nl-NL" sz="1700" i="1" dirty="0" err="1"/>
              <a:t>punishment</a:t>
            </a:r>
            <a:r>
              <a:rPr lang="nl-NL" altLang="nl-NL" sz="1700" i="1" dirty="0"/>
              <a:t>”</a:t>
            </a:r>
            <a:r>
              <a:rPr lang="nl-NL" altLang="nl-NL" sz="1700" dirty="0"/>
              <a:t> 				(Tom Tyler)</a:t>
            </a:r>
            <a:endParaRPr lang="nl-NL" sz="1700" dirty="0"/>
          </a:p>
        </p:txBody>
      </p:sp>
      <p:pic>
        <p:nvPicPr>
          <p:cNvPr id="6" name="Picture 5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E59C96B8-ED54-4972-8A6E-70D2DE1EA3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0047" y="2703366"/>
            <a:ext cx="1509837" cy="210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876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DAC94877-2107-A81E-A6F6-DE3C15FCB2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4951" y="1371600"/>
            <a:ext cx="4337050" cy="3434400"/>
          </a:xfrm>
        </p:spPr>
        <p:txBody>
          <a:bodyPr/>
          <a:lstStyle/>
          <a:p>
            <a:endParaRPr lang="nl-NL" i="1" dirty="0"/>
          </a:p>
          <a:p>
            <a:endParaRPr lang="nl-NL" i="1" dirty="0"/>
          </a:p>
          <a:p>
            <a:r>
              <a:rPr lang="nl-NL" i="1" dirty="0"/>
              <a:t>“Een rechtsstatelijke cultuur (…) moet burgers inspireren om de rechtsstaat te dragen en te bewaken” 	</a:t>
            </a:r>
          </a:p>
          <a:p>
            <a:r>
              <a:rPr lang="nl-NL" i="1" dirty="0"/>
              <a:t>					</a:t>
            </a:r>
            <a:r>
              <a:rPr lang="nl-NL" dirty="0"/>
              <a:t>(AIV en ROB)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59C2DBA-95B2-C19C-F4FF-C9B11ED67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 zoek naar Rechtsstatelijke cultuur</a:t>
            </a:r>
          </a:p>
        </p:txBody>
      </p:sp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B46AAAA8-608B-4FDD-B951-52EAD8E607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3135" y="1745395"/>
            <a:ext cx="4238045" cy="22143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65918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804CA741-88D1-0970-5D5C-BDEAD863C0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4950" y="1371600"/>
            <a:ext cx="3942195" cy="3434400"/>
          </a:xfrm>
        </p:spPr>
        <p:txBody>
          <a:bodyPr/>
          <a:lstStyle/>
          <a:p>
            <a:pPr marL="612900" indent="-342900">
              <a:buFontTx/>
              <a:buChar char="-"/>
            </a:pPr>
            <a:endParaRPr lang="nl-NL" dirty="0"/>
          </a:p>
          <a:p>
            <a:pPr marL="612900" indent="-342900">
              <a:buFontTx/>
              <a:buChar char="-"/>
            </a:pPr>
            <a:r>
              <a:rPr lang="nl-NL" dirty="0"/>
              <a:t>Empathie</a:t>
            </a:r>
          </a:p>
          <a:p>
            <a:pPr marL="612900" indent="-342900">
              <a:buFontTx/>
              <a:buChar char="-"/>
            </a:pPr>
            <a:r>
              <a:rPr lang="nl-NL" dirty="0"/>
              <a:t>Nieuwsgierige en medelevende fantasie</a:t>
            </a:r>
          </a:p>
          <a:p>
            <a:endParaRPr lang="nl-NL" dirty="0"/>
          </a:p>
          <a:p>
            <a:pPr marL="612900" indent="-342900">
              <a:buFont typeface="Symbol" panose="05050102010706020507" pitchFamily="18" charset="2"/>
              <a:buChar char="Þ"/>
            </a:pPr>
            <a:r>
              <a:rPr lang="nl-NL" dirty="0"/>
              <a:t>Zijn die aan te leren en te oefenen?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D7FA889-EDEB-836C-451F-1DDA6DDAC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Alledaagse Deugden?</a:t>
            </a: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98EF5D43-F7F7-1E39-8F1B-6639946308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1515" y="1263864"/>
            <a:ext cx="4118775" cy="26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153494"/>
      </p:ext>
    </p:extLst>
  </p:cSld>
  <p:clrMapOvr>
    <a:masterClrMapping/>
  </p:clrMapOvr>
</p:sld>
</file>

<file path=ppt/theme/theme1.xml><?xml version="1.0" encoding="utf-8"?>
<a:theme xmlns:a="http://schemas.openxmlformats.org/drawingml/2006/main" name="VU thema">
  <a:themeElements>
    <a:clrScheme name="Aangepast 3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0089CF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- klassiek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P_NL_2018_corporate_facultaire_16x9" id="{B044DEE4-8243-5C40-9814-C7575ACF8DC3}" vid="{0E44E6DE-659D-D244-AEAE-BF5CD8C52770}"/>
    </a:ext>
  </a:extLst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VU thema</Template>
  <TotalTime>534</TotalTime>
  <Words>247</Words>
  <Application>Microsoft Macintosh PowerPoint</Application>
  <PresentationFormat>Diavoorstelling (16:9)</PresentationFormat>
  <Paragraphs>33</Paragraphs>
  <Slides>4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12" baseType="lpstr">
      <vt:lpstr>Arial</vt:lpstr>
      <vt:lpstr>Arial Narrow</vt:lpstr>
      <vt:lpstr>Arial Narrow Bold</vt:lpstr>
      <vt:lpstr>Calibri</vt:lpstr>
      <vt:lpstr>Lucida Grande</vt:lpstr>
      <vt:lpstr>Symbol</vt:lpstr>
      <vt:lpstr>Wingdings</vt:lpstr>
      <vt:lpstr>VU thema</vt:lpstr>
      <vt:lpstr>BurgerschapsopdrachT  Onderwijs </vt:lpstr>
      <vt:lpstr>Waarom Gehoorzaamheid aan de wet?</vt:lpstr>
      <vt:lpstr>Op zoek naar Rechtsstatelijke cultuur</vt:lpstr>
      <vt:lpstr>Alledaagse Deugden?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Frank van Ommeren</cp:lastModifiedBy>
  <cp:revision>43</cp:revision>
  <cp:lastPrinted>2022-11-09T07:09:10Z</cp:lastPrinted>
  <dcterms:created xsi:type="dcterms:W3CDTF">2020-01-31T11:30:23Z</dcterms:created>
  <dcterms:modified xsi:type="dcterms:W3CDTF">2022-12-19T11:56:07Z</dcterms:modified>
</cp:coreProperties>
</file>